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58" r:id="rId4"/>
    <p:sldId id="259" r:id="rId5"/>
    <p:sldId id="261" r:id="rId6"/>
    <p:sldId id="262" r:id="rId7"/>
    <p:sldId id="264" r:id="rId8"/>
    <p:sldId id="263" r:id="rId9"/>
    <p:sldId id="265" r:id="rId10"/>
    <p:sldId id="266" r:id="rId11"/>
    <p:sldId id="267" r:id="rId12"/>
    <p:sldId id="268" r:id="rId13"/>
    <p:sldId id="269" r:id="rId14"/>
    <p:sldId id="270" r:id="rId15"/>
    <p:sldId id="271" r:id="rId16"/>
  </p:sldIdLst>
  <p:sldSz cx="12192000" cy="6858000"/>
  <p:notesSz cx="6858000" cy="9144000"/>
  <p:defaultTextStyle>
    <a:lvl1pPr defTabSz="457200">
      <a:defRPr>
        <a:latin typeface="Calibri"/>
        <a:ea typeface="Calibri"/>
        <a:cs typeface="Calibri"/>
        <a:sym typeface="Calibri"/>
      </a:defRPr>
    </a:lvl1pPr>
    <a:lvl2pPr indent="457200" defTabSz="457200">
      <a:defRPr>
        <a:latin typeface="Calibri"/>
        <a:ea typeface="Calibri"/>
        <a:cs typeface="Calibri"/>
        <a:sym typeface="Calibri"/>
      </a:defRPr>
    </a:lvl2pPr>
    <a:lvl3pPr indent="914400" defTabSz="457200">
      <a:defRPr>
        <a:latin typeface="Calibri"/>
        <a:ea typeface="Calibri"/>
        <a:cs typeface="Calibri"/>
        <a:sym typeface="Calibri"/>
      </a:defRPr>
    </a:lvl3pPr>
    <a:lvl4pPr indent="1371600" defTabSz="457200">
      <a:defRPr>
        <a:latin typeface="Calibri"/>
        <a:ea typeface="Calibri"/>
        <a:cs typeface="Calibri"/>
        <a:sym typeface="Calibri"/>
      </a:defRPr>
    </a:lvl4pPr>
    <a:lvl5pPr indent="1828800" defTabSz="457200">
      <a:defRPr>
        <a:latin typeface="Calibri"/>
        <a:ea typeface="Calibri"/>
        <a:cs typeface="Calibri"/>
        <a:sym typeface="Calibri"/>
      </a:defRPr>
    </a:lvl5pPr>
    <a:lvl6pPr indent="2286000" defTabSz="457200">
      <a:defRPr>
        <a:latin typeface="Calibri"/>
        <a:ea typeface="Calibri"/>
        <a:cs typeface="Calibri"/>
        <a:sym typeface="Calibri"/>
      </a:defRPr>
    </a:lvl6pPr>
    <a:lvl7pPr indent="2743200" defTabSz="457200">
      <a:defRPr>
        <a:latin typeface="Calibri"/>
        <a:ea typeface="Calibri"/>
        <a:cs typeface="Calibri"/>
        <a:sym typeface="Calibri"/>
      </a:defRPr>
    </a:lvl7pPr>
    <a:lvl8pPr indent="3200400" defTabSz="457200">
      <a:defRPr>
        <a:latin typeface="Calibri"/>
        <a:ea typeface="Calibri"/>
        <a:cs typeface="Calibri"/>
        <a:sym typeface="Calibri"/>
      </a:defRPr>
    </a:lvl8pPr>
    <a:lvl9pPr indent="3657600" defTabSz="457200">
      <a:defRPr>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305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105" d="100"/>
          <a:sy n="105" d="100"/>
        </p:scale>
        <p:origin x="77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B6E8BC-08B8-4B4B-91AC-E53A36F1F921}" type="datetimeFigureOut">
              <a:rPr lang="en-US" smtClean="0"/>
              <a:t>11/8/2022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B807D0-6212-4A19-94C9-CCA010037EDF}" type="slidenum">
              <a:rPr lang="en-US" smtClean="0"/>
              <a:t>‹#›</a:t>
            </a:fld>
            <a:endParaRPr lang="en-US"/>
          </a:p>
        </p:txBody>
      </p:sp>
    </p:spTree>
    <p:extLst>
      <p:ext uri="{BB962C8B-B14F-4D97-AF65-F5344CB8AC3E}">
        <p14:creationId xmlns:p14="http://schemas.microsoft.com/office/powerpoint/2010/main" val="1111309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goal of the grant we received is to put wetland data gathered by UDWQ and UGS in a publicly available place so it can be used for more than grant deliverable reports. The goal of this brief presentation is to figure out exactly what y’all may want the data for and how to best present it. </a:t>
            </a:r>
          </a:p>
        </p:txBody>
      </p:sp>
      <p:sp>
        <p:nvSpPr>
          <p:cNvPr id="4" name="Slide Number Placeholder 3"/>
          <p:cNvSpPr>
            <a:spLocks noGrp="1"/>
          </p:cNvSpPr>
          <p:nvPr>
            <p:ph type="sldNum" sz="quarter" idx="5"/>
          </p:nvPr>
        </p:nvSpPr>
        <p:spPr/>
        <p:txBody>
          <a:bodyPr/>
          <a:lstStyle/>
          <a:p>
            <a:fld id="{B5B807D0-6212-4A19-94C9-CCA010037EDF}" type="slidenum">
              <a:rPr lang="en-US" smtClean="0"/>
              <a:t>2</a:t>
            </a:fld>
            <a:endParaRPr lang="en-US"/>
          </a:p>
        </p:txBody>
      </p:sp>
    </p:spTree>
    <p:extLst>
      <p:ext uri="{BB962C8B-B14F-4D97-AF65-F5344CB8AC3E}">
        <p14:creationId xmlns:p14="http://schemas.microsoft.com/office/powerpoint/2010/main" val="1606161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Diane has already presented on the plant data. The next steps is taking water quality, soil chemistry, and macroinvertebrate data to the web. This is all data gathered between 2011 and 2021, primarily by the Division of Water Quality for Wetland Program Development Grants and the Willard Spur project. If I do this right, we will be able to add new data as it’s gathered and potentially data from other sources (like you)</a:t>
            </a:r>
          </a:p>
        </p:txBody>
      </p:sp>
      <p:sp>
        <p:nvSpPr>
          <p:cNvPr id="4" name="Slide Number Placeholder 3"/>
          <p:cNvSpPr>
            <a:spLocks noGrp="1"/>
          </p:cNvSpPr>
          <p:nvPr>
            <p:ph type="sldNum" sz="quarter" idx="5"/>
          </p:nvPr>
        </p:nvSpPr>
        <p:spPr/>
        <p:txBody>
          <a:bodyPr/>
          <a:lstStyle/>
          <a:p>
            <a:fld id="{B5B807D0-6212-4A19-94C9-CCA010037EDF}" type="slidenum">
              <a:rPr lang="en-US" smtClean="0"/>
              <a:t>3</a:t>
            </a:fld>
            <a:endParaRPr lang="en-US"/>
          </a:p>
        </p:txBody>
      </p:sp>
    </p:spTree>
    <p:extLst>
      <p:ext uri="{BB962C8B-B14F-4D97-AF65-F5344CB8AC3E}">
        <p14:creationId xmlns:p14="http://schemas.microsoft.com/office/powerpoint/2010/main" val="585730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favorite option for presenting the data is to include ways to contextualize it. Ways to compare a data point to the rest of the data set or a subset of the data. This would include graphing options and search options as well as download options. </a:t>
            </a:r>
          </a:p>
        </p:txBody>
      </p:sp>
      <p:sp>
        <p:nvSpPr>
          <p:cNvPr id="4" name="Slide Number Placeholder 3"/>
          <p:cNvSpPr>
            <a:spLocks noGrp="1"/>
          </p:cNvSpPr>
          <p:nvPr>
            <p:ph type="sldNum" sz="quarter" idx="5"/>
          </p:nvPr>
        </p:nvSpPr>
        <p:spPr/>
        <p:txBody>
          <a:bodyPr/>
          <a:lstStyle/>
          <a:p>
            <a:fld id="{B5B807D0-6212-4A19-94C9-CCA010037EDF}" type="slidenum">
              <a:rPr lang="en-US" smtClean="0"/>
              <a:t>4</a:t>
            </a:fld>
            <a:endParaRPr lang="en-US"/>
          </a:p>
        </p:txBody>
      </p:sp>
    </p:spTree>
    <p:extLst>
      <p:ext uri="{BB962C8B-B14F-4D97-AF65-F5344CB8AC3E}">
        <p14:creationId xmlns:p14="http://schemas.microsoft.com/office/powerpoint/2010/main" val="2944367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B807D0-6212-4A19-94C9-CCA010037EDF}" type="slidenum">
              <a:rPr lang="en-US" smtClean="0"/>
              <a:t>5</a:t>
            </a:fld>
            <a:endParaRPr lang="en-US"/>
          </a:p>
        </p:txBody>
      </p:sp>
    </p:spTree>
    <p:extLst>
      <p:ext uri="{BB962C8B-B14F-4D97-AF65-F5344CB8AC3E}">
        <p14:creationId xmlns:p14="http://schemas.microsoft.com/office/powerpoint/2010/main" val="1896236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6" name="Shape 6"/>
          <p:cNvSpPr>
            <a:spLocks noGrp="1"/>
          </p:cNvSpPr>
          <p:nvPr>
            <p:ph type="title"/>
          </p:nvPr>
        </p:nvSpPr>
        <p:spPr>
          <a:xfrm>
            <a:off x="914401" y="1844677"/>
            <a:ext cx="10363200" cy="2041525"/>
          </a:xfrm>
          <a:prstGeom prst="rect">
            <a:avLst/>
          </a:prstGeom>
        </p:spPr>
        <p:txBody>
          <a:bodyPr/>
          <a:lstStyle/>
          <a:p>
            <a:pPr lvl="0">
              <a:defRPr sz="1800"/>
            </a:pPr>
            <a:r>
              <a:rPr lang="en-US" sz="4400"/>
              <a:t>Click to edit Master title style</a:t>
            </a:r>
            <a:endParaRPr sz="4400"/>
          </a:p>
        </p:txBody>
      </p:sp>
      <p:sp>
        <p:nvSpPr>
          <p:cNvPr id="7" name="Shape 7"/>
          <p:cNvSpPr>
            <a:spLocks noGrp="1"/>
          </p:cNvSpPr>
          <p:nvPr>
            <p:ph type="body" idx="1"/>
          </p:nvPr>
        </p:nvSpPr>
        <p:spPr>
          <a:xfrm>
            <a:off x="1828800" y="3886200"/>
            <a:ext cx="8534401" cy="29718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lvl="0">
              <a:defRPr sz="1800">
                <a:solidFill>
                  <a:srgbClr val="000000"/>
                </a:solidFill>
              </a:defRPr>
            </a:pPr>
            <a:r>
              <a:rPr lang="en-US" sz="3200">
                <a:solidFill>
                  <a:srgbClr val="888888"/>
                </a:solidFill>
              </a:rPr>
              <a:t>Click to edit Master text styles</a:t>
            </a:r>
          </a:p>
          <a:p>
            <a:pPr lvl="1">
              <a:defRPr sz="1800">
                <a:solidFill>
                  <a:srgbClr val="000000"/>
                </a:solidFill>
              </a:defRPr>
            </a:pPr>
            <a:r>
              <a:rPr lang="en-US" sz="3200">
                <a:solidFill>
                  <a:srgbClr val="888888"/>
                </a:solidFill>
              </a:rPr>
              <a:t>Second level</a:t>
            </a:r>
          </a:p>
          <a:p>
            <a:pPr lvl="2">
              <a:defRPr sz="1800">
                <a:solidFill>
                  <a:srgbClr val="000000"/>
                </a:solidFill>
              </a:defRPr>
            </a:pPr>
            <a:r>
              <a:rPr lang="en-US" sz="3200">
                <a:solidFill>
                  <a:srgbClr val="888888"/>
                </a:solidFill>
              </a:rPr>
              <a:t>Third level</a:t>
            </a:r>
          </a:p>
          <a:p>
            <a:pPr lvl="3">
              <a:defRPr sz="1800">
                <a:solidFill>
                  <a:srgbClr val="000000"/>
                </a:solidFill>
              </a:defRPr>
            </a:pPr>
            <a:r>
              <a:rPr lang="en-US" sz="3200">
                <a:solidFill>
                  <a:srgbClr val="888888"/>
                </a:solidFill>
              </a:rPr>
              <a:t>Fourth level</a:t>
            </a:r>
          </a:p>
          <a:p>
            <a:pPr lvl="4">
              <a:defRPr sz="1800">
                <a:solidFill>
                  <a:srgbClr val="000000"/>
                </a:solidFill>
              </a:defRPr>
            </a:pPr>
            <a:r>
              <a:rPr lang="en-US" sz="3200">
                <a:solidFill>
                  <a:srgbClr val="888888"/>
                </a:solidFill>
              </a:rPr>
              <a:t>Fifth level</a:t>
            </a:r>
            <a:endParaRPr sz="3200">
              <a:solidFill>
                <a:srgbClr val="888888"/>
              </a:solidFill>
            </a:endParaRPr>
          </a:p>
        </p:txBody>
      </p:sp>
      <p:sp>
        <p:nvSpPr>
          <p:cNvPr id="8" name="Shape 8"/>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76566974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43" name="Shape 43"/>
          <p:cNvSpPr>
            <a:spLocks noGrp="1"/>
          </p:cNvSpPr>
          <p:nvPr>
            <p:ph type="title"/>
          </p:nvPr>
        </p:nvSpPr>
        <p:spPr>
          <a:xfrm>
            <a:off x="8839200" y="0"/>
            <a:ext cx="2743200" cy="6400802"/>
          </a:xfrm>
          <a:prstGeom prst="rect">
            <a:avLst/>
          </a:prstGeom>
        </p:spPr>
        <p:txBody>
          <a:bodyPr/>
          <a:lstStyle/>
          <a:p>
            <a:pPr lvl="0">
              <a:defRPr sz="1800"/>
            </a:pPr>
            <a:r>
              <a:rPr lang="en-US" sz="4400"/>
              <a:t>Click to edit Master title style</a:t>
            </a:r>
            <a:endParaRPr sz="4400"/>
          </a:p>
        </p:txBody>
      </p:sp>
      <p:sp>
        <p:nvSpPr>
          <p:cNvPr id="44" name="Shape 44"/>
          <p:cNvSpPr>
            <a:spLocks noGrp="1"/>
          </p:cNvSpPr>
          <p:nvPr>
            <p:ph type="body" idx="1"/>
          </p:nvPr>
        </p:nvSpPr>
        <p:spPr>
          <a:xfrm>
            <a:off x="609600" y="274640"/>
            <a:ext cx="8026400" cy="6583363"/>
          </a:xfrm>
          <a:prstGeom prst="rect">
            <a:avLst/>
          </a:prstGeom>
        </p:spPr>
        <p:txBody>
          <a:bodyPr/>
          <a:lstStyle/>
          <a:p>
            <a:pPr lvl="0">
              <a:defRPr sz="1800"/>
            </a:pPr>
            <a:r>
              <a:rPr lang="en-US" sz="3200"/>
              <a:t>Click to edit Master text styles</a:t>
            </a:r>
          </a:p>
          <a:p>
            <a:pPr lvl="1">
              <a:defRPr sz="1800"/>
            </a:pPr>
            <a:r>
              <a:rPr lang="en-US" sz="3200"/>
              <a:t>Second level</a:t>
            </a:r>
          </a:p>
          <a:p>
            <a:pPr lvl="2">
              <a:defRPr sz="1800"/>
            </a:pPr>
            <a:r>
              <a:rPr lang="en-US" sz="3200"/>
              <a:t>Third level</a:t>
            </a:r>
          </a:p>
          <a:p>
            <a:pPr lvl="3">
              <a:defRPr sz="1800"/>
            </a:pPr>
            <a:r>
              <a:rPr lang="en-US" sz="3200"/>
              <a:t>Fourth level</a:t>
            </a:r>
          </a:p>
          <a:p>
            <a:pPr lvl="4">
              <a:defRPr sz="1800"/>
            </a:pPr>
            <a:r>
              <a:rPr lang="en-US" sz="3200"/>
              <a:t>Fifth level</a:t>
            </a:r>
            <a:endParaRPr sz="3200"/>
          </a:p>
        </p:txBody>
      </p:sp>
      <p:sp>
        <p:nvSpPr>
          <p:cNvPr id="45" name="Shape 45"/>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295480038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0" name="Shape 10"/>
          <p:cNvSpPr>
            <a:spLocks noGrp="1"/>
          </p:cNvSpPr>
          <p:nvPr>
            <p:ph type="title"/>
          </p:nvPr>
        </p:nvSpPr>
        <p:spPr>
          <a:prstGeom prst="rect">
            <a:avLst/>
          </a:prstGeom>
        </p:spPr>
        <p:txBody>
          <a:bodyPr/>
          <a:lstStyle/>
          <a:p>
            <a:pPr lvl="0">
              <a:defRPr sz="1800"/>
            </a:pPr>
            <a:r>
              <a:rPr lang="en-US" sz="4400"/>
              <a:t>Click to edit Master title style</a:t>
            </a:r>
            <a:endParaRPr sz="4400"/>
          </a:p>
        </p:txBody>
      </p:sp>
      <p:sp>
        <p:nvSpPr>
          <p:cNvPr id="11" name="Shape 11"/>
          <p:cNvSpPr>
            <a:spLocks noGrp="1"/>
          </p:cNvSpPr>
          <p:nvPr>
            <p:ph type="body" idx="1"/>
          </p:nvPr>
        </p:nvSpPr>
        <p:spPr>
          <a:prstGeom prst="rect">
            <a:avLst/>
          </a:prstGeom>
        </p:spPr>
        <p:txBody>
          <a:bodyPr/>
          <a:lstStyle/>
          <a:p>
            <a:pPr lvl="0">
              <a:defRPr sz="1800"/>
            </a:pPr>
            <a:r>
              <a:rPr lang="en-US" sz="3200"/>
              <a:t>Click to edit Master text styles</a:t>
            </a:r>
          </a:p>
          <a:p>
            <a:pPr lvl="1">
              <a:defRPr sz="1800"/>
            </a:pPr>
            <a:r>
              <a:rPr lang="en-US" sz="3200"/>
              <a:t>Second level</a:t>
            </a:r>
          </a:p>
          <a:p>
            <a:pPr lvl="2">
              <a:defRPr sz="1800"/>
            </a:pPr>
            <a:r>
              <a:rPr lang="en-US" sz="3200"/>
              <a:t>Third level</a:t>
            </a:r>
          </a:p>
          <a:p>
            <a:pPr lvl="3">
              <a:defRPr sz="1800"/>
            </a:pPr>
            <a:r>
              <a:rPr lang="en-US" sz="3200"/>
              <a:t>Fourth level</a:t>
            </a:r>
          </a:p>
          <a:p>
            <a:pPr lvl="4">
              <a:defRPr sz="1800"/>
            </a:pPr>
            <a:r>
              <a:rPr lang="en-US" sz="3200"/>
              <a:t>Fifth level</a:t>
            </a:r>
            <a:endParaRPr sz="3200"/>
          </a:p>
        </p:txBody>
      </p:sp>
      <p:sp>
        <p:nvSpPr>
          <p:cNvPr id="12" name="Shape 12"/>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354016154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14" name="Shape 14"/>
          <p:cNvSpPr>
            <a:spLocks noGrp="1"/>
          </p:cNvSpPr>
          <p:nvPr>
            <p:ph type="title"/>
          </p:nvPr>
        </p:nvSpPr>
        <p:spPr>
          <a:xfrm>
            <a:off x="963083" y="4406902"/>
            <a:ext cx="10363202" cy="1362075"/>
          </a:xfrm>
          <a:prstGeom prst="rect">
            <a:avLst/>
          </a:prstGeom>
        </p:spPr>
        <p:txBody>
          <a:bodyPr anchor="t"/>
          <a:lstStyle>
            <a:lvl1pPr algn="l">
              <a:defRPr sz="4000" b="1" cap="all"/>
            </a:lvl1pPr>
          </a:lstStyle>
          <a:p>
            <a:pPr lvl="0">
              <a:defRPr sz="1800" b="0" cap="none"/>
            </a:pPr>
            <a:r>
              <a:rPr lang="en-US" sz="4000" b="1" cap="all"/>
              <a:t>Click to edit Master title style</a:t>
            </a:r>
            <a:endParaRPr sz="4000" b="1" cap="all"/>
          </a:p>
        </p:txBody>
      </p:sp>
      <p:sp>
        <p:nvSpPr>
          <p:cNvPr id="15" name="Shape 15"/>
          <p:cNvSpPr>
            <a:spLocks noGrp="1"/>
          </p:cNvSpPr>
          <p:nvPr>
            <p:ph type="body" idx="1"/>
          </p:nvPr>
        </p:nvSpPr>
        <p:spPr>
          <a:xfrm>
            <a:off x="963083" y="2906713"/>
            <a:ext cx="10363202"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lvl="0">
              <a:defRPr sz="1800">
                <a:solidFill>
                  <a:srgbClr val="000000"/>
                </a:solidFill>
              </a:defRPr>
            </a:pPr>
            <a:r>
              <a:rPr lang="en-US" sz="2000">
                <a:solidFill>
                  <a:srgbClr val="888888"/>
                </a:solidFill>
              </a:rPr>
              <a:t>Click to edit Master text styles</a:t>
            </a:r>
          </a:p>
          <a:p>
            <a:pPr lvl="1">
              <a:defRPr sz="1800">
                <a:solidFill>
                  <a:srgbClr val="000000"/>
                </a:solidFill>
              </a:defRPr>
            </a:pPr>
            <a:r>
              <a:rPr lang="en-US" sz="2000">
                <a:solidFill>
                  <a:srgbClr val="888888"/>
                </a:solidFill>
              </a:rPr>
              <a:t>Second level</a:t>
            </a:r>
          </a:p>
          <a:p>
            <a:pPr lvl="2">
              <a:defRPr sz="1800">
                <a:solidFill>
                  <a:srgbClr val="000000"/>
                </a:solidFill>
              </a:defRPr>
            </a:pPr>
            <a:r>
              <a:rPr lang="en-US" sz="2000">
                <a:solidFill>
                  <a:srgbClr val="888888"/>
                </a:solidFill>
              </a:rPr>
              <a:t>Third level</a:t>
            </a:r>
          </a:p>
          <a:p>
            <a:pPr lvl="3">
              <a:defRPr sz="1800">
                <a:solidFill>
                  <a:srgbClr val="000000"/>
                </a:solidFill>
              </a:defRPr>
            </a:pPr>
            <a:r>
              <a:rPr lang="en-US" sz="2000">
                <a:solidFill>
                  <a:srgbClr val="888888"/>
                </a:solidFill>
              </a:rPr>
              <a:t>Fourth level</a:t>
            </a:r>
          </a:p>
          <a:p>
            <a:pPr lvl="4">
              <a:defRPr sz="1800">
                <a:solidFill>
                  <a:srgbClr val="000000"/>
                </a:solidFill>
              </a:defRPr>
            </a:pPr>
            <a:r>
              <a:rPr lang="en-US" sz="2000">
                <a:solidFill>
                  <a:srgbClr val="888888"/>
                </a:solidFill>
              </a:rPr>
              <a:t>Fifth level</a:t>
            </a:r>
            <a:endParaRPr sz="2000">
              <a:solidFill>
                <a:srgbClr val="888888"/>
              </a:solidFill>
            </a:endParaRPr>
          </a:p>
        </p:txBody>
      </p:sp>
      <p:sp>
        <p:nvSpPr>
          <p:cNvPr id="16" name="Shape 16"/>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40011677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lang="en-US" sz="4400"/>
              <a:t>Click to edit Master title style</a:t>
            </a:r>
            <a:endParaRPr sz="4400"/>
          </a:p>
        </p:txBody>
      </p:sp>
      <p:sp>
        <p:nvSpPr>
          <p:cNvPr id="19" name="Shape 19"/>
          <p:cNvSpPr>
            <a:spLocks noGrp="1"/>
          </p:cNvSpPr>
          <p:nvPr>
            <p:ph type="body" idx="1"/>
          </p:nvPr>
        </p:nvSpPr>
        <p:spPr>
          <a:xfrm>
            <a:off x="609600" y="1600200"/>
            <a:ext cx="5384800" cy="5257800"/>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lvl="0">
              <a:defRPr sz="1800"/>
            </a:pPr>
            <a:r>
              <a:rPr lang="en-US" sz="2800"/>
              <a:t>Click to edit Master text styles</a:t>
            </a:r>
          </a:p>
          <a:p>
            <a:pPr lvl="1">
              <a:defRPr sz="1800"/>
            </a:pPr>
            <a:r>
              <a:rPr lang="en-US" sz="2800"/>
              <a:t>Second level</a:t>
            </a:r>
          </a:p>
          <a:p>
            <a:pPr lvl="2">
              <a:defRPr sz="1800"/>
            </a:pPr>
            <a:r>
              <a:rPr lang="en-US" sz="2800"/>
              <a:t>Third level</a:t>
            </a:r>
          </a:p>
          <a:p>
            <a:pPr lvl="3">
              <a:defRPr sz="1800"/>
            </a:pPr>
            <a:r>
              <a:rPr lang="en-US" sz="2800"/>
              <a:t>Fourth level</a:t>
            </a:r>
          </a:p>
          <a:p>
            <a:pPr lvl="4">
              <a:defRPr sz="1800"/>
            </a:pPr>
            <a:r>
              <a:rPr lang="en-US" sz="2800"/>
              <a:t>Fifth level</a:t>
            </a:r>
            <a:endParaRPr sz="2800"/>
          </a:p>
        </p:txBody>
      </p:sp>
      <p:sp>
        <p:nvSpPr>
          <p:cNvPr id="20" name="Shape 20"/>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1981540377"/>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22" name="Shape 22"/>
          <p:cNvSpPr>
            <a:spLocks noGrp="1"/>
          </p:cNvSpPr>
          <p:nvPr>
            <p:ph type="title"/>
          </p:nvPr>
        </p:nvSpPr>
        <p:spPr>
          <a:xfrm>
            <a:off x="609600" y="256810"/>
            <a:ext cx="10972801" cy="1178656"/>
          </a:xfrm>
          <a:prstGeom prst="rect">
            <a:avLst/>
          </a:prstGeom>
        </p:spPr>
        <p:txBody>
          <a:bodyPr/>
          <a:lstStyle/>
          <a:p>
            <a:pPr lvl="0">
              <a:defRPr sz="1800"/>
            </a:pPr>
            <a:r>
              <a:rPr lang="en-US" sz="4400"/>
              <a:t>Click to edit Master title style</a:t>
            </a:r>
            <a:endParaRPr sz="4400"/>
          </a:p>
        </p:txBody>
      </p:sp>
      <p:sp>
        <p:nvSpPr>
          <p:cNvPr id="23" name="Shape 23"/>
          <p:cNvSpPr>
            <a:spLocks noGrp="1"/>
          </p:cNvSpPr>
          <p:nvPr>
            <p:ph type="body" idx="1"/>
          </p:nvPr>
        </p:nvSpPr>
        <p:spPr>
          <a:xfrm>
            <a:off x="609600" y="1435466"/>
            <a:ext cx="5386917" cy="739411"/>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pPr lvl="0">
              <a:defRPr sz="1800" b="0"/>
            </a:pPr>
            <a:r>
              <a:rPr lang="en-US" sz="2400" b="1"/>
              <a:t>Click to edit Master text styles</a:t>
            </a:r>
          </a:p>
          <a:p>
            <a:pPr lvl="1">
              <a:defRPr sz="1800" b="0"/>
            </a:pPr>
            <a:r>
              <a:rPr lang="en-US" sz="2400" b="1"/>
              <a:t>Second level</a:t>
            </a:r>
          </a:p>
          <a:p>
            <a:pPr lvl="2">
              <a:defRPr sz="1800" b="0"/>
            </a:pPr>
            <a:r>
              <a:rPr lang="en-US" sz="2400" b="1"/>
              <a:t>Third level</a:t>
            </a:r>
          </a:p>
          <a:p>
            <a:pPr lvl="3">
              <a:defRPr sz="1800" b="0"/>
            </a:pPr>
            <a:r>
              <a:rPr lang="en-US" sz="2400" b="1"/>
              <a:t>Fourth level</a:t>
            </a:r>
          </a:p>
          <a:p>
            <a:pPr lvl="4">
              <a:defRPr sz="1800" b="0"/>
            </a:pPr>
            <a:r>
              <a:rPr lang="en-US" sz="2400" b="1"/>
              <a:t>Fifth level</a:t>
            </a:r>
            <a:endParaRPr sz="2400" b="1"/>
          </a:p>
        </p:txBody>
      </p:sp>
      <p:sp>
        <p:nvSpPr>
          <p:cNvPr id="24" name="Shape 24"/>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227150811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26" name="Shape 26"/>
          <p:cNvSpPr>
            <a:spLocks noGrp="1"/>
          </p:cNvSpPr>
          <p:nvPr>
            <p:ph type="title"/>
          </p:nvPr>
        </p:nvSpPr>
        <p:spPr>
          <a:prstGeom prst="rect">
            <a:avLst/>
          </a:prstGeom>
        </p:spPr>
        <p:txBody>
          <a:bodyPr/>
          <a:lstStyle/>
          <a:p>
            <a:pPr lvl="0">
              <a:defRPr sz="1800"/>
            </a:pPr>
            <a:r>
              <a:rPr lang="en-US" sz="4400"/>
              <a:t>Click to edit Master title style</a:t>
            </a:r>
            <a:endParaRPr sz="4400"/>
          </a:p>
        </p:txBody>
      </p:sp>
      <p:sp>
        <p:nvSpPr>
          <p:cNvPr id="27" name="Shape 27"/>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1836543536"/>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31" name="Shape 31"/>
          <p:cNvSpPr>
            <a:spLocks noGrp="1"/>
          </p:cNvSpPr>
          <p:nvPr>
            <p:ph type="title"/>
          </p:nvPr>
        </p:nvSpPr>
        <p:spPr>
          <a:xfrm>
            <a:off x="609600" y="0"/>
            <a:ext cx="4011086" cy="1435100"/>
          </a:xfrm>
          <a:prstGeom prst="rect">
            <a:avLst/>
          </a:prstGeom>
        </p:spPr>
        <p:txBody>
          <a:bodyPr anchor="b"/>
          <a:lstStyle>
            <a:lvl1pPr algn="l">
              <a:defRPr sz="2000" b="1"/>
            </a:lvl1pPr>
          </a:lstStyle>
          <a:p>
            <a:pPr lvl="0">
              <a:defRPr sz="1800" b="0"/>
            </a:pPr>
            <a:r>
              <a:rPr lang="en-US" sz="2000" b="1"/>
              <a:t>Click to edit Master title style</a:t>
            </a:r>
            <a:endParaRPr sz="2000" b="1"/>
          </a:p>
        </p:txBody>
      </p:sp>
      <p:sp>
        <p:nvSpPr>
          <p:cNvPr id="32" name="Shape 32"/>
          <p:cNvSpPr>
            <a:spLocks noGrp="1"/>
          </p:cNvSpPr>
          <p:nvPr>
            <p:ph type="body" idx="1"/>
          </p:nvPr>
        </p:nvSpPr>
        <p:spPr>
          <a:xfrm>
            <a:off x="4766733" y="273050"/>
            <a:ext cx="6815667" cy="6584950"/>
          </a:xfrm>
          <a:prstGeom prst="rect">
            <a:avLst/>
          </a:prstGeom>
        </p:spPr>
        <p:txBody>
          <a:bodyPr/>
          <a:lstStyle/>
          <a:p>
            <a:pPr lvl="0">
              <a:defRPr sz="1800"/>
            </a:pPr>
            <a:r>
              <a:rPr lang="en-US" sz="3200"/>
              <a:t>Click to edit Master text styles</a:t>
            </a:r>
          </a:p>
          <a:p>
            <a:pPr lvl="1">
              <a:defRPr sz="1800"/>
            </a:pPr>
            <a:r>
              <a:rPr lang="en-US" sz="3200"/>
              <a:t>Second level</a:t>
            </a:r>
          </a:p>
          <a:p>
            <a:pPr lvl="2">
              <a:defRPr sz="1800"/>
            </a:pPr>
            <a:r>
              <a:rPr lang="en-US" sz="3200"/>
              <a:t>Third level</a:t>
            </a:r>
          </a:p>
          <a:p>
            <a:pPr lvl="3">
              <a:defRPr sz="1800"/>
            </a:pPr>
            <a:r>
              <a:rPr lang="en-US" sz="3200"/>
              <a:t>Fourth level</a:t>
            </a:r>
          </a:p>
          <a:p>
            <a:pPr lvl="4">
              <a:defRPr sz="1800"/>
            </a:pPr>
            <a:r>
              <a:rPr lang="en-US" sz="3200"/>
              <a:t>Fifth level</a:t>
            </a:r>
            <a:endParaRPr sz="3200"/>
          </a:p>
        </p:txBody>
      </p:sp>
      <p:sp>
        <p:nvSpPr>
          <p:cNvPr id="33" name="Shape 33"/>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212589637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35" name="Shape 35"/>
          <p:cNvSpPr>
            <a:spLocks noGrp="1"/>
          </p:cNvSpPr>
          <p:nvPr>
            <p:ph type="title"/>
          </p:nvPr>
        </p:nvSpPr>
        <p:spPr>
          <a:xfrm>
            <a:off x="2389718" y="4800600"/>
            <a:ext cx="7315201" cy="566738"/>
          </a:xfrm>
          <a:prstGeom prst="rect">
            <a:avLst/>
          </a:prstGeom>
        </p:spPr>
        <p:txBody>
          <a:bodyPr anchor="b"/>
          <a:lstStyle>
            <a:lvl1pPr algn="l">
              <a:defRPr sz="2000" b="1"/>
            </a:lvl1pPr>
          </a:lstStyle>
          <a:p>
            <a:pPr lvl="0">
              <a:defRPr sz="1800" b="0"/>
            </a:pPr>
            <a:r>
              <a:rPr lang="en-US" sz="2000" b="1"/>
              <a:t>Click to edit Master title style</a:t>
            </a:r>
            <a:endParaRPr sz="2000" b="1"/>
          </a:p>
        </p:txBody>
      </p:sp>
      <p:sp>
        <p:nvSpPr>
          <p:cNvPr id="36" name="Shape 36"/>
          <p:cNvSpPr>
            <a:spLocks noGrp="1"/>
          </p:cNvSpPr>
          <p:nvPr>
            <p:ph type="body" idx="1"/>
          </p:nvPr>
        </p:nvSpPr>
        <p:spPr>
          <a:xfrm>
            <a:off x="2389718" y="5367339"/>
            <a:ext cx="73152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lvl="0">
              <a:defRPr sz="1800"/>
            </a:pPr>
            <a:r>
              <a:rPr lang="en-US" sz="1400"/>
              <a:t>Click to edit Master text styles</a:t>
            </a:r>
          </a:p>
          <a:p>
            <a:pPr lvl="1">
              <a:defRPr sz="1800"/>
            </a:pPr>
            <a:r>
              <a:rPr lang="en-US" sz="1400"/>
              <a:t>Second level</a:t>
            </a:r>
          </a:p>
          <a:p>
            <a:pPr lvl="2">
              <a:defRPr sz="1800"/>
            </a:pPr>
            <a:r>
              <a:rPr lang="en-US" sz="1400"/>
              <a:t>Third level</a:t>
            </a:r>
          </a:p>
          <a:p>
            <a:pPr lvl="3">
              <a:defRPr sz="1800"/>
            </a:pPr>
            <a:r>
              <a:rPr lang="en-US" sz="1400"/>
              <a:t>Fourth level</a:t>
            </a:r>
          </a:p>
          <a:p>
            <a:pPr lvl="4">
              <a:defRPr sz="1800"/>
            </a:pPr>
            <a:r>
              <a:rPr lang="en-US" sz="1400"/>
              <a:t>Fifth level</a:t>
            </a:r>
            <a:endParaRPr sz="1400"/>
          </a:p>
        </p:txBody>
      </p:sp>
      <p:sp>
        <p:nvSpPr>
          <p:cNvPr id="37" name="Shape 37"/>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3014094504"/>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39" name="Shape 39"/>
          <p:cNvSpPr>
            <a:spLocks noGrp="1"/>
          </p:cNvSpPr>
          <p:nvPr>
            <p:ph type="title"/>
          </p:nvPr>
        </p:nvSpPr>
        <p:spPr>
          <a:prstGeom prst="rect">
            <a:avLst/>
          </a:prstGeom>
        </p:spPr>
        <p:txBody>
          <a:bodyPr/>
          <a:lstStyle/>
          <a:p>
            <a:pPr lvl="0">
              <a:defRPr sz="1800"/>
            </a:pPr>
            <a:r>
              <a:rPr lang="en-US" sz="4400"/>
              <a:t>Click to edit Master title style</a:t>
            </a:r>
            <a:endParaRPr sz="4400"/>
          </a:p>
        </p:txBody>
      </p:sp>
      <p:sp>
        <p:nvSpPr>
          <p:cNvPr id="40" name="Shape 40"/>
          <p:cNvSpPr>
            <a:spLocks noGrp="1"/>
          </p:cNvSpPr>
          <p:nvPr>
            <p:ph type="body" idx="1"/>
          </p:nvPr>
        </p:nvSpPr>
        <p:spPr>
          <a:prstGeom prst="rect">
            <a:avLst/>
          </a:prstGeom>
        </p:spPr>
        <p:txBody>
          <a:bodyPr/>
          <a:lstStyle/>
          <a:p>
            <a:pPr lvl="0">
              <a:defRPr sz="1800"/>
            </a:pPr>
            <a:r>
              <a:rPr lang="en-US" sz="3200"/>
              <a:t>Click to edit Master text styles</a:t>
            </a:r>
          </a:p>
          <a:p>
            <a:pPr lvl="1">
              <a:defRPr sz="1800"/>
            </a:pPr>
            <a:r>
              <a:rPr lang="en-US" sz="3200"/>
              <a:t>Second level</a:t>
            </a:r>
          </a:p>
          <a:p>
            <a:pPr lvl="2">
              <a:defRPr sz="1800"/>
            </a:pPr>
            <a:r>
              <a:rPr lang="en-US" sz="3200"/>
              <a:t>Third level</a:t>
            </a:r>
          </a:p>
          <a:p>
            <a:pPr lvl="3">
              <a:defRPr sz="1800"/>
            </a:pPr>
            <a:r>
              <a:rPr lang="en-US" sz="3200"/>
              <a:t>Fourth level</a:t>
            </a:r>
          </a:p>
          <a:p>
            <a:pPr lvl="4">
              <a:defRPr sz="1800"/>
            </a:pPr>
            <a:r>
              <a:rPr lang="en-US" sz="3200"/>
              <a:t>Fifth level</a:t>
            </a:r>
            <a:endParaRPr sz="3200"/>
          </a:p>
        </p:txBody>
      </p:sp>
      <p:sp>
        <p:nvSpPr>
          <p:cNvPr id="41" name="Shape 41"/>
          <p:cNvSpPr>
            <a:spLocks noGrp="1"/>
          </p:cNvSpPr>
          <p:nvPr>
            <p:ph type="sldNum" sz="quarter" idx="2"/>
          </p:nvPr>
        </p:nvSpPr>
        <p:spPr>
          <a:prstGeom prst="rect">
            <a:avLst/>
          </a:prstGeom>
        </p:spPr>
        <p:txBody>
          <a:bodyPr/>
          <a:lstStyle/>
          <a:p>
            <a:fld id="{839AD6A0-8DBC-48DC-84F6-70A89597FF5C}" type="slidenum">
              <a:rPr lang="en-US" smtClean="0"/>
              <a:t>‹#›</a:t>
            </a:fld>
            <a:endParaRPr lang="en-US"/>
          </a:p>
        </p:txBody>
      </p:sp>
    </p:spTree>
    <p:extLst>
      <p:ext uri="{BB962C8B-B14F-4D97-AF65-F5344CB8AC3E}">
        <p14:creationId xmlns:p14="http://schemas.microsoft.com/office/powerpoint/2010/main" val="3092490212"/>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8"/>
            <a:ext cx="10972801" cy="1508125"/>
          </a:xfrm>
          <a:prstGeom prst="rect">
            <a:avLst/>
          </a:prstGeom>
          <a:ln w="12700">
            <a:miter lim="400000"/>
          </a:ln>
          <a:extLst>
            <a:ext uri="{C572A759-6A51-4108-AA02-DFA0A04FC94B}">
              <ma14:wrappingTextBoxFlag xmlns:mc="http://schemas.openxmlformats.org/markup-compatibility/2006" xmlns:mv="urn:schemas-microsoft-com:mac:vml" xmlns:ma14="http://schemas.microsoft.com/office/mac/drawingml/2011/main" xmlns="" val="1"/>
            </a:ext>
          </a:extLst>
        </p:spPr>
        <p:txBody>
          <a:bodyPr lIns="45719" rIns="45719" anchor="ctr">
            <a:normAutofit/>
          </a:bodyPr>
          <a:lstStyle/>
          <a:p>
            <a:pPr lvl="0">
              <a:defRPr sz="1800"/>
            </a:pPr>
            <a:r>
              <a:rPr sz="4400"/>
              <a:t>Title Text</a:t>
            </a:r>
          </a:p>
        </p:txBody>
      </p:sp>
      <p:sp>
        <p:nvSpPr>
          <p:cNvPr id="3" name="Shape 3"/>
          <p:cNvSpPr>
            <a:spLocks noGrp="1"/>
          </p:cNvSpPr>
          <p:nvPr>
            <p:ph type="body" idx="1"/>
          </p:nvPr>
        </p:nvSpPr>
        <p:spPr>
          <a:xfrm>
            <a:off x="609600" y="1600200"/>
            <a:ext cx="10972801" cy="5257800"/>
          </a:xfrm>
          <a:prstGeom prst="rect">
            <a:avLst/>
          </a:prstGeom>
          <a:ln w="12700">
            <a:miter lim="400000"/>
          </a:ln>
          <a:extLst>
            <a:ext uri="{C572A759-6A51-4108-AA02-DFA0A04FC94B}">
              <ma14:wrappingTextBoxFlag xmlns:mc="http://schemas.openxmlformats.org/markup-compatibility/2006" xmlns:mv="urn:schemas-microsoft-com:mac:vml" xmlns:ma14="http://schemas.microsoft.com/office/mac/drawingml/2011/main" xmlns="" val="1"/>
            </a:ext>
          </a:extLst>
        </p:spPr>
        <p:txBody>
          <a:bodyPr lIns="45719" rIns="45719">
            <a:normAutofit/>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4" name="Shape 4"/>
          <p:cNvSpPr>
            <a:spLocks noGrp="1"/>
          </p:cNvSpPr>
          <p:nvPr>
            <p:ph type="sldNum" sz="quarter" idx="2"/>
          </p:nvPr>
        </p:nvSpPr>
        <p:spPr>
          <a:xfrm>
            <a:off x="8737601" y="6400415"/>
            <a:ext cx="2844800" cy="276999"/>
          </a:xfrm>
          <a:prstGeom prst="rect">
            <a:avLst/>
          </a:prstGeom>
          <a:ln w="12700">
            <a:miter lim="400000"/>
          </a:ln>
        </p:spPr>
        <p:txBody>
          <a:bodyPr lIns="45719" rIns="45719" anchor="ctr">
            <a:spAutoFit/>
          </a:bodyPr>
          <a:lstStyle>
            <a:lvl1pPr algn="r">
              <a:defRPr sz="1200">
                <a:solidFill>
                  <a:srgbClr val="888888"/>
                </a:solidFill>
              </a:defRPr>
            </a:lvl1pPr>
          </a:lstStyle>
          <a:p>
            <a:fld id="{839AD6A0-8DBC-48DC-84F6-70A89597FF5C}" type="slidenum">
              <a:rPr lang="en-US" smtClean="0"/>
              <a:t>‹#›</a:t>
            </a:fld>
            <a:endParaRPr lang="en-US"/>
          </a:p>
        </p:txBody>
      </p:sp>
    </p:spTree>
    <p:extLst>
      <p:ext uri="{BB962C8B-B14F-4D97-AF65-F5344CB8AC3E}">
        <p14:creationId xmlns:p14="http://schemas.microsoft.com/office/powerpoint/2010/main" val="38686945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ransition spd="med"/>
  <p:txStyles>
    <p:titleStyle>
      <a:lvl1pPr algn="ctr" defTabSz="457200" eaLnBrk="1" hangingPunct="1">
        <a:defRPr sz="4400">
          <a:latin typeface="Calibri"/>
          <a:ea typeface="Calibri"/>
          <a:cs typeface="Calibri"/>
          <a:sym typeface="Calibri"/>
        </a:defRPr>
      </a:lvl1pPr>
      <a:lvl2pPr algn="ctr" defTabSz="457200" eaLnBrk="1" hangingPunct="1">
        <a:defRPr sz="4400">
          <a:latin typeface="Calibri"/>
          <a:ea typeface="Calibri"/>
          <a:cs typeface="Calibri"/>
          <a:sym typeface="Calibri"/>
        </a:defRPr>
      </a:lvl2pPr>
      <a:lvl3pPr algn="ctr" defTabSz="457200" eaLnBrk="1" hangingPunct="1">
        <a:defRPr sz="4400">
          <a:latin typeface="Calibri"/>
          <a:ea typeface="Calibri"/>
          <a:cs typeface="Calibri"/>
          <a:sym typeface="Calibri"/>
        </a:defRPr>
      </a:lvl3pPr>
      <a:lvl4pPr algn="ctr" defTabSz="457200" eaLnBrk="1" hangingPunct="1">
        <a:defRPr sz="4400">
          <a:latin typeface="Calibri"/>
          <a:ea typeface="Calibri"/>
          <a:cs typeface="Calibri"/>
          <a:sym typeface="Calibri"/>
        </a:defRPr>
      </a:lvl4pPr>
      <a:lvl5pPr algn="ctr" defTabSz="457200" eaLnBrk="1" hangingPunct="1">
        <a:defRPr sz="4400">
          <a:latin typeface="Calibri"/>
          <a:ea typeface="Calibri"/>
          <a:cs typeface="Calibri"/>
          <a:sym typeface="Calibri"/>
        </a:defRPr>
      </a:lvl5pPr>
      <a:lvl6pPr algn="ctr" defTabSz="457200" eaLnBrk="1" hangingPunct="1">
        <a:defRPr sz="4400">
          <a:latin typeface="Calibri"/>
          <a:ea typeface="Calibri"/>
          <a:cs typeface="Calibri"/>
          <a:sym typeface="Calibri"/>
        </a:defRPr>
      </a:lvl6pPr>
      <a:lvl7pPr algn="ctr" defTabSz="457200" eaLnBrk="1" hangingPunct="1">
        <a:defRPr sz="4400">
          <a:latin typeface="Calibri"/>
          <a:ea typeface="Calibri"/>
          <a:cs typeface="Calibri"/>
          <a:sym typeface="Calibri"/>
        </a:defRPr>
      </a:lvl7pPr>
      <a:lvl8pPr algn="ctr" defTabSz="457200" eaLnBrk="1" hangingPunct="1">
        <a:defRPr sz="4400">
          <a:latin typeface="Calibri"/>
          <a:ea typeface="Calibri"/>
          <a:cs typeface="Calibri"/>
          <a:sym typeface="Calibri"/>
        </a:defRPr>
      </a:lvl8pPr>
      <a:lvl9pPr algn="ctr" defTabSz="457200" eaLnBrk="1" hangingPunct="1">
        <a:defRPr sz="4400">
          <a:latin typeface="Calibri"/>
          <a:ea typeface="Calibri"/>
          <a:cs typeface="Calibri"/>
          <a:sym typeface="Calibri"/>
        </a:defRPr>
      </a:lvl9pPr>
    </p:titleStyle>
    <p:bodyStyle>
      <a:lvl1pPr marL="342900" indent="-342900" defTabSz="457200" eaLnBrk="1" hangingPunct="1">
        <a:spcBef>
          <a:spcPts val="700"/>
        </a:spcBef>
        <a:buSzPct val="100000"/>
        <a:buFont typeface="Arial"/>
        <a:buChar char="•"/>
        <a:defRPr sz="3200">
          <a:latin typeface="Calibri"/>
          <a:ea typeface="Calibri"/>
          <a:cs typeface="Calibri"/>
          <a:sym typeface="Calibri"/>
        </a:defRPr>
      </a:lvl1pPr>
      <a:lvl2pPr marL="783771" indent="-326571" defTabSz="457200" eaLnBrk="1" hangingPunct="1">
        <a:spcBef>
          <a:spcPts val="700"/>
        </a:spcBef>
        <a:buSzPct val="100000"/>
        <a:buFont typeface="Arial"/>
        <a:buChar char="–"/>
        <a:defRPr sz="3200">
          <a:latin typeface="Calibri"/>
          <a:ea typeface="Calibri"/>
          <a:cs typeface="Calibri"/>
          <a:sym typeface="Calibri"/>
        </a:defRPr>
      </a:lvl2pPr>
      <a:lvl3pPr marL="1219200" indent="-304800" defTabSz="457200" eaLnBrk="1" hangingPunct="1">
        <a:spcBef>
          <a:spcPts val="700"/>
        </a:spcBef>
        <a:buSzPct val="100000"/>
        <a:buFont typeface="Arial"/>
        <a:buChar char="•"/>
        <a:defRPr sz="3200">
          <a:latin typeface="Calibri"/>
          <a:ea typeface="Calibri"/>
          <a:cs typeface="Calibri"/>
          <a:sym typeface="Calibri"/>
        </a:defRPr>
      </a:lvl3pPr>
      <a:lvl4pPr marL="1737360" indent="-365760" defTabSz="457200" eaLnBrk="1" hangingPunct="1">
        <a:spcBef>
          <a:spcPts val="700"/>
        </a:spcBef>
        <a:buSzPct val="100000"/>
        <a:buFont typeface="Arial"/>
        <a:buChar char="–"/>
        <a:defRPr sz="3200">
          <a:latin typeface="Calibri"/>
          <a:ea typeface="Calibri"/>
          <a:cs typeface="Calibri"/>
          <a:sym typeface="Calibri"/>
        </a:defRPr>
      </a:lvl4pPr>
      <a:lvl5pPr marL="2194560" indent="-365760" defTabSz="457200" eaLnBrk="1" hangingPunct="1">
        <a:spcBef>
          <a:spcPts val="700"/>
        </a:spcBef>
        <a:buSzPct val="100000"/>
        <a:buFont typeface="Arial"/>
        <a:buChar char="»"/>
        <a:defRPr sz="3200">
          <a:latin typeface="Calibri"/>
          <a:ea typeface="Calibri"/>
          <a:cs typeface="Calibri"/>
          <a:sym typeface="Calibri"/>
        </a:defRPr>
      </a:lvl5pPr>
      <a:lvl6pPr marL="2651760" indent="-365760" defTabSz="457200" eaLnBrk="1" hangingPunct="1">
        <a:spcBef>
          <a:spcPts val="700"/>
        </a:spcBef>
        <a:buSzPct val="100000"/>
        <a:buFont typeface="Arial"/>
        <a:buChar char="•"/>
        <a:defRPr sz="3200">
          <a:latin typeface="Calibri"/>
          <a:ea typeface="Calibri"/>
          <a:cs typeface="Calibri"/>
          <a:sym typeface="Calibri"/>
        </a:defRPr>
      </a:lvl6pPr>
      <a:lvl7pPr marL="3108960" indent="-365760" defTabSz="457200" eaLnBrk="1" hangingPunct="1">
        <a:spcBef>
          <a:spcPts val="700"/>
        </a:spcBef>
        <a:buSzPct val="100000"/>
        <a:buFont typeface="Arial"/>
        <a:buChar char="•"/>
        <a:defRPr sz="3200">
          <a:latin typeface="Calibri"/>
          <a:ea typeface="Calibri"/>
          <a:cs typeface="Calibri"/>
          <a:sym typeface="Calibri"/>
        </a:defRPr>
      </a:lvl7pPr>
      <a:lvl8pPr marL="3566159" indent="-365759" defTabSz="457200" eaLnBrk="1" hangingPunct="1">
        <a:spcBef>
          <a:spcPts val="700"/>
        </a:spcBef>
        <a:buSzPct val="100000"/>
        <a:buFont typeface="Arial"/>
        <a:buChar char="•"/>
        <a:defRPr sz="3200">
          <a:latin typeface="Calibri"/>
          <a:ea typeface="Calibri"/>
          <a:cs typeface="Calibri"/>
          <a:sym typeface="Calibri"/>
        </a:defRPr>
      </a:lvl8pPr>
      <a:lvl9pPr marL="4023359" indent="-365759" defTabSz="457200" eaLnBrk="1" hangingPunct="1">
        <a:spcBef>
          <a:spcPts val="700"/>
        </a:spcBef>
        <a:buSzPct val="100000"/>
        <a:buFont typeface="Arial"/>
        <a:buChar char="•"/>
        <a:defRPr sz="3200">
          <a:latin typeface="Calibri"/>
          <a:ea typeface="Calibri"/>
          <a:cs typeface="Calibri"/>
          <a:sym typeface="Calibri"/>
        </a:defRPr>
      </a:lvl9pPr>
    </p:bodyStyle>
    <p:otherStyle>
      <a:lvl1pPr algn="r" defTabSz="457200" eaLnBrk="1" hangingPunct="1">
        <a:defRPr sz="1200">
          <a:solidFill>
            <a:schemeClr val="tx1"/>
          </a:solidFill>
          <a:latin typeface="+mn-lt"/>
          <a:ea typeface="+mn-ea"/>
          <a:cs typeface="+mn-cs"/>
          <a:sym typeface="Calibri"/>
        </a:defRPr>
      </a:lvl1pPr>
      <a:lvl2pPr indent="457200" algn="r" defTabSz="457200" eaLnBrk="1" hangingPunct="1">
        <a:defRPr sz="1200">
          <a:solidFill>
            <a:schemeClr val="tx1"/>
          </a:solidFill>
          <a:latin typeface="+mn-lt"/>
          <a:ea typeface="+mn-ea"/>
          <a:cs typeface="+mn-cs"/>
          <a:sym typeface="Calibri"/>
        </a:defRPr>
      </a:lvl2pPr>
      <a:lvl3pPr indent="914400" algn="r" defTabSz="457200" eaLnBrk="1" hangingPunct="1">
        <a:defRPr sz="1200">
          <a:solidFill>
            <a:schemeClr val="tx1"/>
          </a:solidFill>
          <a:latin typeface="+mn-lt"/>
          <a:ea typeface="+mn-ea"/>
          <a:cs typeface="+mn-cs"/>
          <a:sym typeface="Calibri"/>
        </a:defRPr>
      </a:lvl3pPr>
      <a:lvl4pPr indent="1371600" algn="r" defTabSz="457200" eaLnBrk="1" hangingPunct="1">
        <a:defRPr sz="1200">
          <a:solidFill>
            <a:schemeClr val="tx1"/>
          </a:solidFill>
          <a:latin typeface="+mn-lt"/>
          <a:ea typeface="+mn-ea"/>
          <a:cs typeface="+mn-cs"/>
          <a:sym typeface="Calibri"/>
        </a:defRPr>
      </a:lvl4pPr>
      <a:lvl5pPr indent="1828800" algn="r" defTabSz="457200" eaLnBrk="1" hangingPunct="1">
        <a:defRPr sz="1200">
          <a:solidFill>
            <a:schemeClr val="tx1"/>
          </a:solidFill>
          <a:latin typeface="+mn-lt"/>
          <a:ea typeface="+mn-ea"/>
          <a:cs typeface="+mn-cs"/>
          <a:sym typeface="Calibri"/>
        </a:defRPr>
      </a:lvl5pPr>
      <a:lvl6pPr indent="2286000" algn="r" defTabSz="457200" eaLnBrk="1" hangingPunct="1">
        <a:defRPr sz="1200">
          <a:solidFill>
            <a:schemeClr val="tx1"/>
          </a:solidFill>
          <a:latin typeface="+mn-lt"/>
          <a:ea typeface="+mn-ea"/>
          <a:cs typeface="+mn-cs"/>
          <a:sym typeface="Calibri"/>
        </a:defRPr>
      </a:lvl6pPr>
      <a:lvl7pPr indent="2743200" algn="r" defTabSz="457200" eaLnBrk="1" hangingPunct="1">
        <a:defRPr sz="1200">
          <a:solidFill>
            <a:schemeClr val="tx1"/>
          </a:solidFill>
          <a:latin typeface="+mn-lt"/>
          <a:ea typeface="+mn-ea"/>
          <a:cs typeface="+mn-cs"/>
          <a:sym typeface="Calibri"/>
        </a:defRPr>
      </a:lvl7pPr>
      <a:lvl8pPr indent="3200400" algn="r" defTabSz="457200" eaLnBrk="1" hangingPunct="1">
        <a:defRPr sz="1200">
          <a:solidFill>
            <a:schemeClr val="tx1"/>
          </a:solidFill>
          <a:latin typeface="+mn-lt"/>
          <a:ea typeface="+mn-ea"/>
          <a:cs typeface="+mn-cs"/>
          <a:sym typeface="Calibri"/>
        </a:defRPr>
      </a:lvl8pPr>
      <a:lvl9pPr indent="3657600" algn="r" defTabSz="457200" eaLnBrk="1" hangingPunct="1">
        <a:defRPr sz="1200">
          <a:solidFill>
            <a:schemeClr val="tx1"/>
          </a:solidFill>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marsh-llama.shinyapps.io/april_ap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mailto:beckad@utah.gov"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dy of water with clouds above it&#10;&#10;Description automatically generated with low confidence">
            <a:extLst>
              <a:ext uri="{FF2B5EF4-FFF2-40B4-BE49-F238E27FC236}">
                <a16:creationId xmlns:a16="http://schemas.microsoft.com/office/drawing/2014/main" id="{C0883D95-64F8-2E90-CB23-83B2FCE4DBE0}"/>
              </a:ext>
            </a:extLst>
          </p:cNvPr>
          <p:cNvPicPr>
            <a:picLocks noChangeAspect="1"/>
          </p:cNvPicPr>
          <p:nvPr/>
        </p:nvPicPr>
        <p:blipFill rotWithShape="1">
          <a:blip r:embed="rId2">
            <a:extLst>
              <a:ext uri="{28A0092B-C50C-407E-A947-70E740481C1C}">
                <a14:useLocalDpi xmlns:a14="http://schemas.microsoft.com/office/drawing/2010/main" val="0"/>
              </a:ext>
            </a:extLst>
          </a:blip>
          <a:srcRect t="15562" b="5035"/>
          <a:stretch/>
        </p:blipFill>
        <p:spPr>
          <a:xfrm>
            <a:off x="506724" y="379861"/>
            <a:ext cx="11178552" cy="5878895"/>
          </a:xfrm>
          <a:prstGeom prst="rect">
            <a:avLst/>
          </a:prstGeom>
        </p:spPr>
      </p:pic>
      <p:sp>
        <p:nvSpPr>
          <p:cNvPr id="2" name="Title 1">
            <a:extLst>
              <a:ext uri="{FF2B5EF4-FFF2-40B4-BE49-F238E27FC236}">
                <a16:creationId xmlns:a16="http://schemas.microsoft.com/office/drawing/2014/main" id="{82031706-A8C4-4C88-4861-9415B5D68C17}"/>
              </a:ext>
            </a:extLst>
          </p:cNvPr>
          <p:cNvSpPr>
            <a:spLocks noGrp="1"/>
          </p:cNvSpPr>
          <p:nvPr>
            <p:ph type="title"/>
          </p:nvPr>
        </p:nvSpPr>
        <p:spPr>
          <a:xfrm>
            <a:off x="506724" y="379861"/>
            <a:ext cx="11178552" cy="2041525"/>
          </a:xfrm>
          <a:solidFill>
            <a:srgbClr val="FFFFFF">
              <a:alpha val="49020"/>
            </a:srgbClr>
          </a:solidFill>
        </p:spPr>
        <p:txBody>
          <a:bodyPr/>
          <a:lstStyle/>
          <a:p>
            <a:r>
              <a:rPr lang="en-US" dirty="0">
                <a:latin typeface="Arial Black" panose="020B0A04020102020204" pitchFamily="34" charset="0"/>
              </a:rPr>
              <a:t>What could you do with wetland data? </a:t>
            </a:r>
          </a:p>
        </p:txBody>
      </p:sp>
    </p:spTree>
    <p:extLst>
      <p:ext uri="{BB962C8B-B14F-4D97-AF65-F5344CB8AC3E}">
        <p14:creationId xmlns:p14="http://schemas.microsoft.com/office/powerpoint/2010/main" val="1941905729"/>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A67BF-870A-5698-926D-635D37311A47}"/>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Data Views - Tables</a:t>
            </a:r>
          </a:p>
        </p:txBody>
      </p:sp>
      <p:pic>
        <p:nvPicPr>
          <p:cNvPr id="7" name="Picture 6">
            <a:extLst>
              <a:ext uri="{FF2B5EF4-FFF2-40B4-BE49-F238E27FC236}">
                <a16:creationId xmlns:a16="http://schemas.microsoft.com/office/drawing/2014/main" id="{A5F1150D-809D-C4F6-A18D-6AF1631193DC}"/>
              </a:ext>
            </a:extLst>
          </p:cNvPr>
          <p:cNvPicPr>
            <a:picLocks noChangeAspect="1"/>
          </p:cNvPicPr>
          <p:nvPr/>
        </p:nvPicPr>
        <p:blipFill>
          <a:blip r:embed="rId2"/>
          <a:stretch>
            <a:fillRect/>
          </a:stretch>
        </p:blipFill>
        <p:spPr>
          <a:xfrm>
            <a:off x="3737499" y="2524612"/>
            <a:ext cx="7778874" cy="3601490"/>
          </a:xfrm>
          <a:prstGeom prst="rect">
            <a:avLst/>
          </a:prstGeom>
        </p:spPr>
      </p:pic>
      <p:pic>
        <p:nvPicPr>
          <p:cNvPr id="5" name="Picture 4">
            <a:extLst>
              <a:ext uri="{FF2B5EF4-FFF2-40B4-BE49-F238E27FC236}">
                <a16:creationId xmlns:a16="http://schemas.microsoft.com/office/drawing/2014/main" id="{DDE85976-EC1B-E407-C3A4-3932A6027646}"/>
              </a:ext>
            </a:extLst>
          </p:cNvPr>
          <p:cNvPicPr>
            <a:picLocks noChangeAspect="1"/>
          </p:cNvPicPr>
          <p:nvPr/>
        </p:nvPicPr>
        <p:blipFill>
          <a:blip r:embed="rId3"/>
          <a:stretch>
            <a:fillRect/>
          </a:stretch>
        </p:blipFill>
        <p:spPr>
          <a:xfrm>
            <a:off x="835330" y="1333208"/>
            <a:ext cx="6668431" cy="2095792"/>
          </a:xfrm>
          <a:prstGeom prst="rect">
            <a:avLst/>
          </a:prstGeom>
        </p:spPr>
      </p:pic>
    </p:spTree>
    <p:extLst>
      <p:ext uri="{BB962C8B-B14F-4D97-AF65-F5344CB8AC3E}">
        <p14:creationId xmlns:p14="http://schemas.microsoft.com/office/powerpoint/2010/main" val="353442883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CAF3D-D2DB-0148-FBBC-2DF0325AF7B9}"/>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Data Views – Tables </a:t>
            </a:r>
          </a:p>
        </p:txBody>
      </p:sp>
      <p:pic>
        <p:nvPicPr>
          <p:cNvPr id="5" name="Picture 4">
            <a:extLst>
              <a:ext uri="{FF2B5EF4-FFF2-40B4-BE49-F238E27FC236}">
                <a16:creationId xmlns:a16="http://schemas.microsoft.com/office/drawing/2014/main" id="{E520E717-02E4-8C09-7378-AB00FC4006B4}"/>
              </a:ext>
            </a:extLst>
          </p:cNvPr>
          <p:cNvPicPr>
            <a:picLocks noChangeAspect="1"/>
          </p:cNvPicPr>
          <p:nvPr/>
        </p:nvPicPr>
        <p:blipFill>
          <a:blip r:embed="rId2"/>
          <a:stretch>
            <a:fillRect/>
          </a:stretch>
        </p:blipFill>
        <p:spPr>
          <a:xfrm>
            <a:off x="915667" y="1108612"/>
            <a:ext cx="5180333" cy="4950397"/>
          </a:xfrm>
          <a:prstGeom prst="rect">
            <a:avLst/>
          </a:prstGeom>
        </p:spPr>
      </p:pic>
      <p:pic>
        <p:nvPicPr>
          <p:cNvPr id="7" name="Picture 6">
            <a:extLst>
              <a:ext uri="{FF2B5EF4-FFF2-40B4-BE49-F238E27FC236}">
                <a16:creationId xmlns:a16="http://schemas.microsoft.com/office/drawing/2014/main" id="{916573EC-1E57-5D18-7B17-B592695AEB36}"/>
              </a:ext>
            </a:extLst>
          </p:cNvPr>
          <p:cNvPicPr>
            <a:picLocks noChangeAspect="1"/>
          </p:cNvPicPr>
          <p:nvPr/>
        </p:nvPicPr>
        <p:blipFill>
          <a:blip r:embed="rId3"/>
          <a:stretch>
            <a:fillRect/>
          </a:stretch>
        </p:blipFill>
        <p:spPr>
          <a:xfrm>
            <a:off x="4465132" y="1600203"/>
            <a:ext cx="6939946" cy="3370173"/>
          </a:xfrm>
          <a:prstGeom prst="rect">
            <a:avLst/>
          </a:prstGeom>
        </p:spPr>
      </p:pic>
    </p:spTree>
    <p:extLst>
      <p:ext uri="{BB962C8B-B14F-4D97-AF65-F5344CB8AC3E}">
        <p14:creationId xmlns:p14="http://schemas.microsoft.com/office/powerpoint/2010/main" val="274742920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1E414-3E10-5238-F5B9-67D860498028}"/>
              </a:ext>
            </a:extLst>
          </p:cNvPr>
          <p:cNvSpPr>
            <a:spLocks noGrp="1"/>
          </p:cNvSpPr>
          <p:nvPr>
            <p:ph type="title"/>
          </p:nvPr>
        </p:nvSpPr>
        <p:spPr/>
        <p:txBody>
          <a:bodyPr/>
          <a:lstStyle/>
          <a:p>
            <a:r>
              <a:rPr lang="en-US" dirty="0"/>
              <a:t>Comparisons</a:t>
            </a:r>
          </a:p>
        </p:txBody>
      </p:sp>
      <p:sp>
        <p:nvSpPr>
          <p:cNvPr id="3" name="Text Placeholder 2">
            <a:extLst>
              <a:ext uri="{FF2B5EF4-FFF2-40B4-BE49-F238E27FC236}">
                <a16:creationId xmlns:a16="http://schemas.microsoft.com/office/drawing/2014/main" id="{31AEC532-26D2-2E0B-5032-B2DEAF44CB75}"/>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54B1D8B4-4EEC-6813-6854-A790B113EF59}"/>
              </a:ext>
            </a:extLst>
          </p:cNvPr>
          <p:cNvPicPr>
            <a:picLocks noChangeAspect="1"/>
          </p:cNvPicPr>
          <p:nvPr/>
        </p:nvPicPr>
        <p:blipFill>
          <a:blip r:embed="rId2"/>
          <a:stretch>
            <a:fillRect/>
          </a:stretch>
        </p:blipFill>
        <p:spPr>
          <a:xfrm>
            <a:off x="1775809" y="675891"/>
            <a:ext cx="8640381" cy="5506218"/>
          </a:xfrm>
          <a:prstGeom prst="rect">
            <a:avLst/>
          </a:prstGeom>
        </p:spPr>
      </p:pic>
    </p:spTree>
    <p:extLst>
      <p:ext uri="{BB962C8B-B14F-4D97-AF65-F5344CB8AC3E}">
        <p14:creationId xmlns:p14="http://schemas.microsoft.com/office/powerpoint/2010/main" val="407048276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F815B-5D9E-5DF4-9E84-D6973038514D}"/>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Comparisons – Community </a:t>
            </a:r>
          </a:p>
        </p:txBody>
      </p:sp>
      <p:pic>
        <p:nvPicPr>
          <p:cNvPr id="5" name="Picture 4">
            <a:extLst>
              <a:ext uri="{FF2B5EF4-FFF2-40B4-BE49-F238E27FC236}">
                <a16:creationId xmlns:a16="http://schemas.microsoft.com/office/drawing/2014/main" id="{A9027822-CB44-4025-5DBE-59A2173DDB96}"/>
              </a:ext>
            </a:extLst>
          </p:cNvPr>
          <p:cNvPicPr>
            <a:picLocks noChangeAspect="1"/>
          </p:cNvPicPr>
          <p:nvPr/>
        </p:nvPicPr>
        <p:blipFill>
          <a:blip r:embed="rId2"/>
          <a:stretch>
            <a:fillRect/>
          </a:stretch>
        </p:blipFill>
        <p:spPr>
          <a:xfrm>
            <a:off x="1747230" y="1142700"/>
            <a:ext cx="8697539" cy="4963218"/>
          </a:xfrm>
          <a:prstGeom prst="rect">
            <a:avLst/>
          </a:prstGeom>
        </p:spPr>
      </p:pic>
    </p:spTree>
    <p:extLst>
      <p:ext uri="{BB962C8B-B14F-4D97-AF65-F5344CB8AC3E}">
        <p14:creationId xmlns:p14="http://schemas.microsoft.com/office/powerpoint/2010/main" val="53962883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8EA73-FD7A-5785-C133-C7B82C73AEA0}"/>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Community Composition </a:t>
            </a:r>
          </a:p>
        </p:txBody>
      </p:sp>
      <p:pic>
        <p:nvPicPr>
          <p:cNvPr id="5" name="Picture 4">
            <a:extLst>
              <a:ext uri="{FF2B5EF4-FFF2-40B4-BE49-F238E27FC236}">
                <a16:creationId xmlns:a16="http://schemas.microsoft.com/office/drawing/2014/main" id="{15B883DC-E2F1-E8C6-70DB-7B01F00FED22}"/>
              </a:ext>
            </a:extLst>
          </p:cNvPr>
          <p:cNvPicPr>
            <a:picLocks noChangeAspect="1"/>
          </p:cNvPicPr>
          <p:nvPr/>
        </p:nvPicPr>
        <p:blipFill>
          <a:blip r:embed="rId2"/>
          <a:stretch>
            <a:fillRect/>
          </a:stretch>
        </p:blipFill>
        <p:spPr>
          <a:xfrm>
            <a:off x="2218784" y="1475912"/>
            <a:ext cx="7754432" cy="4315427"/>
          </a:xfrm>
          <a:prstGeom prst="rect">
            <a:avLst/>
          </a:prstGeom>
        </p:spPr>
      </p:pic>
    </p:spTree>
    <p:extLst>
      <p:ext uri="{BB962C8B-B14F-4D97-AF65-F5344CB8AC3E}">
        <p14:creationId xmlns:p14="http://schemas.microsoft.com/office/powerpoint/2010/main" val="204445398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7E176-CD3A-1AB7-171A-DA8711A5A405}"/>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Data Download</a:t>
            </a:r>
          </a:p>
        </p:txBody>
      </p:sp>
      <p:sp>
        <p:nvSpPr>
          <p:cNvPr id="3" name="Text Placeholder 2">
            <a:extLst>
              <a:ext uri="{FF2B5EF4-FFF2-40B4-BE49-F238E27FC236}">
                <a16:creationId xmlns:a16="http://schemas.microsoft.com/office/drawing/2014/main" id="{A3B19B17-3C77-A63F-19C3-C9C56D7DB7C6}"/>
              </a:ext>
            </a:extLst>
          </p:cNvPr>
          <p:cNvSpPr>
            <a:spLocks noGrp="1"/>
          </p:cNvSpPr>
          <p:nvPr>
            <p:ph type="body" idx="1"/>
          </p:nvPr>
        </p:nvSpPr>
        <p:spPr/>
        <p:txBody>
          <a:bodyPr/>
          <a:lstStyle/>
          <a:p>
            <a:endParaRPr lang="en-US" dirty="0"/>
          </a:p>
        </p:txBody>
      </p:sp>
      <p:pic>
        <p:nvPicPr>
          <p:cNvPr id="5" name="Picture 4">
            <a:extLst>
              <a:ext uri="{FF2B5EF4-FFF2-40B4-BE49-F238E27FC236}">
                <a16:creationId xmlns:a16="http://schemas.microsoft.com/office/drawing/2014/main" id="{43A3D17E-F1BC-6726-891B-C2A130AA18AC}"/>
              </a:ext>
            </a:extLst>
          </p:cNvPr>
          <p:cNvPicPr>
            <a:picLocks noChangeAspect="1"/>
          </p:cNvPicPr>
          <p:nvPr/>
        </p:nvPicPr>
        <p:blipFill>
          <a:blip r:embed="rId2"/>
          <a:stretch>
            <a:fillRect/>
          </a:stretch>
        </p:blipFill>
        <p:spPr>
          <a:xfrm>
            <a:off x="609599" y="1436454"/>
            <a:ext cx="8154538" cy="3343742"/>
          </a:xfrm>
          <a:prstGeom prst="rect">
            <a:avLst/>
          </a:prstGeom>
        </p:spPr>
      </p:pic>
      <p:pic>
        <p:nvPicPr>
          <p:cNvPr id="7" name="Picture 6">
            <a:extLst>
              <a:ext uri="{FF2B5EF4-FFF2-40B4-BE49-F238E27FC236}">
                <a16:creationId xmlns:a16="http://schemas.microsoft.com/office/drawing/2014/main" id="{8E1F8E53-1BAC-ACBA-C93E-9B5AFE63CDA2}"/>
              </a:ext>
            </a:extLst>
          </p:cNvPr>
          <p:cNvPicPr>
            <a:picLocks noChangeAspect="1"/>
          </p:cNvPicPr>
          <p:nvPr/>
        </p:nvPicPr>
        <p:blipFill>
          <a:blip r:embed="rId3"/>
          <a:stretch>
            <a:fillRect/>
          </a:stretch>
        </p:blipFill>
        <p:spPr>
          <a:xfrm>
            <a:off x="8672908" y="489169"/>
            <a:ext cx="2594240" cy="5402062"/>
          </a:xfrm>
          <a:prstGeom prst="rect">
            <a:avLst/>
          </a:prstGeom>
        </p:spPr>
      </p:pic>
      <p:pic>
        <p:nvPicPr>
          <p:cNvPr id="8" name="Picture 7">
            <a:extLst>
              <a:ext uri="{FF2B5EF4-FFF2-40B4-BE49-F238E27FC236}">
                <a16:creationId xmlns:a16="http://schemas.microsoft.com/office/drawing/2014/main" id="{4139EF83-1DA7-B897-AAB9-07BAE8FB1DB2}"/>
              </a:ext>
            </a:extLst>
          </p:cNvPr>
          <p:cNvPicPr>
            <a:picLocks noChangeAspect="1"/>
          </p:cNvPicPr>
          <p:nvPr/>
        </p:nvPicPr>
        <p:blipFill rotWithShape="1">
          <a:blip r:embed="rId3"/>
          <a:srcRect t="93053"/>
          <a:stretch/>
        </p:blipFill>
        <p:spPr>
          <a:xfrm>
            <a:off x="5666724" y="5257800"/>
            <a:ext cx="6525276" cy="943962"/>
          </a:xfrm>
          <a:prstGeom prst="rect">
            <a:avLst/>
          </a:prstGeom>
        </p:spPr>
      </p:pic>
    </p:spTree>
    <p:extLst>
      <p:ext uri="{BB962C8B-B14F-4D97-AF65-F5344CB8AC3E}">
        <p14:creationId xmlns:p14="http://schemas.microsoft.com/office/powerpoint/2010/main" val="214012885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56A56-6CAD-41D0-CD44-CA34705D6FB0}"/>
              </a:ext>
            </a:extLst>
          </p:cNvPr>
          <p:cNvSpPr>
            <a:spLocks noGrp="1"/>
          </p:cNvSpPr>
          <p:nvPr>
            <p:ph type="title"/>
          </p:nvPr>
        </p:nvSpPr>
        <p:spPr/>
        <p:txBody>
          <a:bodyPr/>
          <a:lstStyle/>
          <a:p>
            <a:r>
              <a:rPr lang="en-US" dirty="0">
                <a:latin typeface="Arial Black" panose="020B0A04020102020204" pitchFamily="34" charset="0"/>
              </a:rPr>
              <a:t>The Goal</a:t>
            </a:r>
          </a:p>
        </p:txBody>
      </p:sp>
      <p:pic>
        <p:nvPicPr>
          <p:cNvPr id="5" name="Content Placeholder 4" descr="A hand holding a small plant&#10;&#10;Description automatically generated with medium confidence">
            <a:extLst>
              <a:ext uri="{FF2B5EF4-FFF2-40B4-BE49-F238E27FC236}">
                <a16:creationId xmlns:a16="http://schemas.microsoft.com/office/drawing/2014/main" id="{DB628DD0-AB33-2AD4-5FF6-31B4BFB7A7DE}"/>
              </a:ext>
            </a:extLst>
          </p:cNvPr>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l="26085" r="28679"/>
          <a:stretch/>
        </p:blipFill>
        <p:spPr>
          <a:xfrm rot="5400000">
            <a:off x="4610803" y="3617652"/>
            <a:ext cx="2206098" cy="2743200"/>
          </a:xfrm>
        </p:spPr>
      </p:pic>
      <p:pic>
        <p:nvPicPr>
          <p:cNvPr id="7" name="Picture 6" descr="A close up of a flower&#10;&#10;Description automatically generated with medium confidence">
            <a:extLst>
              <a:ext uri="{FF2B5EF4-FFF2-40B4-BE49-F238E27FC236}">
                <a16:creationId xmlns:a16="http://schemas.microsoft.com/office/drawing/2014/main" id="{3393C679-4DB4-CC42-72EF-EDDFC077D687}"/>
              </a:ext>
            </a:extLst>
          </p:cNvPr>
          <p:cNvPicPr>
            <a:picLocks noChangeAspect="1"/>
          </p:cNvPicPr>
          <p:nvPr/>
        </p:nvPicPr>
        <p:blipFill rotWithShape="1">
          <a:blip r:embed="rId4">
            <a:extLst>
              <a:ext uri="{28A0092B-C50C-407E-A947-70E740481C1C}">
                <a14:useLocalDpi xmlns:a14="http://schemas.microsoft.com/office/drawing/2010/main" val="0"/>
              </a:ext>
            </a:extLst>
          </a:blip>
          <a:srcRect l="19633" r="24116"/>
          <a:stretch/>
        </p:blipFill>
        <p:spPr>
          <a:xfrm rot="5400000">
            <a:off x="684651" y="1143002"/>
            <a:ext cx="2743202" cy="2743200"/>
          </a:xfrm>
          <a:prstGeom prst="rect">
            <a:avLst/>
          </a:prstGeom>
        </p:spPr>
      </p:pic>
      <p:pic>
        <p:nvPicPr>
          <p:cNvPr id="15" name="Picture 14" descr="A hand holding a brown rock&#10;&#10;Description automatically generated with low confidence">
            <a:extLst>
              <a:ext uri="{FF2B5EF4-FFF2-40B4-BE49-F238E27FC236}">
                <a16:creationId xmlns:a16="http://schemas.microsoft.com/office/drawing/2014/main" id="{4E85A06D-0AA7-890F-5BB8-77F0E162C5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7852" y="1143003"/>
            <a:ext cx="3657600" cy="2743200"/>
          </a:xfrm>
          <a:prstGeom prst="rect">
            <a:avLst/>
          </a:prstGeom>
        </p:spPr>
      </p:pic>
      <p:sp>
        <p:nvSpPr>
          <p:cNvPr id="18" name="Arrow: Right 17">
            <a:extLst>
              <a:ext uri="{FF2B5EF4-FFF2-40B4-BE49-F238E27FC236}">
                <a16:creationId xmlns:a16="http://schemas.microsoft.com/office/drawing/2014/main" id="{0924ED78-244D-837C-B40C-EC3222DCF0C3}"/>
              </a:ext>
            </a:extLst>
          </p:cNvPr>
          <p:cNvSpPr/>
          <p:nvPr/>
        </p:nvSpPr>
        <p:spPr>
          <a:xfrm>
            <a:off x="7163948" y="3663349"/>
            <a:ext cx="1338524" cy="44570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grass, sky, outdoor, field&#10;&#10;Description automatically generated">
            <a:extLst>
              <a:ext uri="{FF2B5EF4-FFF2-40B4-BE49-F238E27FC236}">
                <a16:creationId xmlns:a16="http://schemas.microsoft.com/office/drawing/2014/main" id="{AB75E3F2-FDBF-182A-A448-58A61648CB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459" y="3888189"/>
            <a:ext cx="3918420" cy="2204111"/>
          </a:xfrm>
          <a:prstGeom prst="rect">
            <a:avLst/>
          </a:prstGeom>
        </p:spPr>
      </p:pic>
      <p:pic>
        <p:nvPicPr>
          <p:cNvPr id="8" name="Picture 7" descr="A group of people on a road&#10;&#10;Description automatically generated with low confidence">
            <a:extLst>
              <a:ext uri="{FF2B5EF4-FFF2-40B4-BE49-F238E27FC236}">
                <a16:creationId xmlns:a16="http://schemas.microsoft.com/office/drawing/2014/main" id="{6DAC6B56-0891-E8E3-D367-B4B504E95A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5400000">
            <a:off x="7514168" y="2272117"/>
            <a:ext cx="4876800" cy="2743200"/>
          </a:xfrm>
          <a:prstGeom prst="rect">
            <a:avLst/>
          </a:prstGeom>
        </p:spPr>
      </p:pic>
    </p:spTree>
    <p:extLst>
      <p:ext uri="{BB962C8B-B14F-4D97-AF65-F5344CB8AC3E}">
        <p14:creationId xmlns:p14="http://schemas.microsoft.com/office/powerpoint/2010/main" val="149905128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DA1A2A2-4606-1EFC-8F30-7DF8401C4AA5}"/>
              </a:ext>
            </a:extLst>
          </p:cNvPr>
          <p:cNvPicPr>
            <a:picLocks noChangeAspect="1"/>
          </p:cNvPicPr>
          <p:nvPr/>
        </p:nvPicPr>
        <p:blipFill rotWithShape="1">
          <a:blip r:embed="rId3"/>
          <a:srcRect l="10354" r="1593"/>
          <a:stretch/>
        </p:blipFill>
        <p:spPr>
          <a:xfrm>
            <a:off x="609599" y="1214520"/>
            <a:ext cx="4563122" cy="4115374"/>
          </a:xfrm>
          <a:prstGeom prst="rect">
            <a:avLst/>
          </a:prstGeom>
        </p:spPr>
      </p:pic>
      <p:sp>
        <p:nvSpPr>
          <p:cNvPr id="2" name="Title 1">
            <a:extLst>
              <a:ext uri="{FF2B5EF4-FFF2-40B4-BE49-F238E27FC236}">
                <a16:creationId xmlns:a16="http://schemas.microsoft.com/office/drawing/2014/main" id="{38209BF6-D7F2-88D2-AAF9-832933442FAF}"/>
              </a:ext>
            </a:extLst>
          </p:cNvPr>
          <p:cNvSpPr>
            <a:spLocks noGrp="1"/>
          </p:cNvSpPr>
          <p:nvPr>
            <p:ph type="title"/>
          </p:nvPr>
        </p:nvSpPr>
        <p:spPr/>
        <p:txBody>
          <a:bodyPr/>
          <a:lstStyle/>
          <a:p>
            <a:r>
              <a:rPr lang="en-US" dirty="0">
                <a:latin typeface="Arial Black" panose="020B0A04020102020204" pitchFamily="34" charset="0"/>
              </a:rPr>
              <a:t>The Data</a:t>
            </a:r>
          </a:p>
        </p:txBody>
      </p:sp>
      <p:graphicFrame>
        <p:nvGraphicFramePr>
          <p:cNvPr id="7" name="Table 7">
            <a:extLst>
              <a:ext uri="{FF2B5EF4-FFF2-40B4-BE49-F238E27FC236}">
                <a16:creationId xmlns:a16="http://schemas.microsoft.com/office/drawing/2014/main" id="{FD2AB0BA-28A7-5909-1EBA-0DD4105C8907}"/>
              </a:ext>
            </a:extLst>
          </p:cNvPr>
          <p:cNvGraphicFramePr>
            <a:graphicFrameLocks noGrp="1"/>
          </p:cNvGraphicFramePr>
          <p:nvPr>
            <p:ph idx="4294967295"/>
            <p:extLst>
              <p:ext uri="{D42A27DB-BD31-4B8C-83A1-F6EECF244321}">
                <p14:modId xmlns:p14="http://schemas.microsoft.com/office/powerpoint/2010/main" val="2018137161"/>
              </p:ext>
            </p:extLst>
          </p:nvPr>
        </p:nvGraphicFramePr>
        <p:xfrm>
          <a:off x="3601373" y="3957719"/>
          <a:ext cx="7969189" cy="1737360"/>
        </p:xfrm>
        <a:graphic>
          <a:graphicData uri="http://schemas.openxmlformats.org/drawingml/2006/table">
            <a:tbl>
              <a:tblPr firstRow="1" bandRow="1">
                <a:tableStyleId>{5C22544A-7EE6-4342-B048-85BDC9FD1C3A}</a:tableStyleId>
              </a:tblPr>
              <a:tblGrid>
                <a:gridCol w="1814006">
                  <a:extLst>
                    <a:ext uri="{9D8B030D-6E8A-4147-A177-3AD203B41FA5}">
                      <a16:colId xmlns:a16="http://schemas.microsoft.com/office/drawing/2014/main" val="2982254073"/>
                    </a:ext>
                  </a:extLst>
                </a:gridCol>
                <a:gridCol w="2077374">
                  <a:extLst>
                    <a:ext uri="{9D8B030D-6E8A-4147-A177-3AD203B41FA5}">
                      <a16:colId xmlns:a16="http://schemas.microsoft.com/office/drawing/2014/main" val="3340103798"/>
                    </a:ext>
                  </a:extLst>
                </a:gridCol>
                <a:gridCol w="2024109">
                  <a:extLst>
                    <a:ext uri="{9D8B030D-6E8A-4147-A177-3AD203B41FA5}">
                      <a16:colId xmlns:a16="http://schemas.microsoft.com/office/drawing/2014/main" val="233100997"/>
                    </a:ext>
                  </a:extLst>
                </a:gridCol>
                <a:gridCol w="2053700">
                  <a:extLst>
                    <a:ext uri="{9D8B030D-6E8A-4147-A177-3AD203B41FA5}">
                      <a16:colId xmlns:a16="http://schemas.microsoft.com/office/drawing/2014/main" val="3994538226"/>
                    </a:ext>
                  </a:extLst>
                </a:gridCol>
              </a:tblGrid>
              <a:tr h="370840">
                <a:tc>
                  <a:txBody>
                    <a:bodyPr/>
                    <a:lstStyle/>
                    <a:p>
                      <a:pPr algn="ctr"/>
                      <a:endParaRPr lang="en-US" sz="3200" dirty="0"/>
                    </a:p>
                  </a:txBody>
                  <a:tcPr>
                    <a:noFill/>
                  </a:tcPr>
                </a:tc>
                <a:tc>
                  <a:txBody>
                    <a:bodyPr/>
                    <a:lstStyle/>
                    <a:p>
                      <a:pPr algn="ctr"/>
                      <a:r>
                        <a:rPr lang="en-US" sz="3200" dirty="0"/>
                        <a:t>Inverts</a:t>
                      </a:r>
                    </a:p>
                  </a:txBody>
                  <a:tcPr>
                    <a:solidFill>
                      <a:srgbClr val="143058"/>
                    </a:solidFill>
                  </a:tcPr>
                </a:tc>
                <a:tc>
                  <a:txBody>
                    <a:bodyPr/>
                    <a:lstStyle/>
                    <a:p>
                      <a:pPr algn="ctr"/>
                      <a:r>
                        <a:rPr lang="en-US" sz="3200" dirty="0"/>
                        <a:t>Soils</a:t>
                      </a:r>
                    </a:p>
                  </a:txBody>
                  <a:tcPr>
                    <a:solidFill>
                      <a:srgbClr val="143058"/>
                    </a:solidFill>
                  </a:tcPr>
                </a:tc>
                <a:tc>
                  <a:txBody>
                    <a:bodyPr/>
                    <a:lstStyle/>
                    <a:p>
                      <a:pPr algn="ctr"/>
                      <a:r>
                        <a:rPr lang="en-US" sz="3200" dirty="0"/>
                        <a:t>Water</a:t>
                      </a:r>
                    </a:p>
                  </a:txBody>
                  <a:tcPr>
                    <a:solidFill>
                      <a:srgbClr val="143058"/>
                    </a:solidFill>
                  </a:tcPr>
                </a:tc>
                <a:extLst>
                  <a:ext uri="{0D108BD9-81ED-4DB2-BD59-A6C34878D82A}">
                    <a16:rowId xmlns:a16="http://schemas.microsoft.com/office/drawing/2014/main" val="312434555"/>
                  </a:ext>
                </a:extLst>
              </a:tr>
              <a:tr h="370840">
                <a:tc>
                  <a:txBody>
                    <a:bodyPr/>
                    <a:lstStyle/>
                    <a:p>
                      <a:pPr algn="l"/>
                      <a:r>
                        <a:rPr lang="en-US" sz="2400" dirty="0"/>
                        <a:t>Samples</a:t>
                      </a:r>
                    </a:p>
                  </a:txBody>
                  <a:tcPr/>
                </a:tc>
                <a:tc>
                  <a:txBody>
                    <a:bodyPr/>
                    <a:lstStyle/>
                    <a:p>
                      <a:r>
                        <a:rPr lang="en-US" sz="3200" dirty="0"/>
                        <a:t>520</a:t>
                      </a:r>
                    </a:p>
                  </a:txBody>
                  <a:tcPr/>
                </a:tc>
                <a:tc>
                  <a:txBody>
                    <a:bodyPr/>
                    <a:lstStyle/>
                    <a:p>
                      <a:r>
                        <a:rPr lang="en-US" sz="3200" dirty="0"/>
                        <a:t>693</a:t>
                      </a:r>
                    </a:p>
                  </a:txBody>
                  <a:tcPr/>
                </a:tc>
                <a:tc>
                  <a:txBody>
                    <a:bodyPr/>
                    <a:lstStyle/>
                    <a:p>
                      <a:r>
                        <a:rPr lang="en-US" sz="3200" dirty="0"/>
                        <a:t>1,015 </a:t>
                      </a:r>
                    </a:p>
                  </a:txBody>
                  <a:tcPr/>
                </a:tc>
                <a:extLst>
                  <a:ext uri="{0D108BD9-81ED-4DB2-BD59-A6C34878D82A}">
                    <a16:rowId xmlns:a16="http://schemas.microsoft.com/office/drawing/2014/main" val="2664295796"/>
                  </a:ext>
                </a:extLst>
              </a:tr>
              <a:tr h="370840">
                <a:tc>
                  <a:txBody>
                    <a:bodyPr/>
                    <a:lstStyle/>
                    <a:p>
                      <a:pPr algn="l"/>
                      <a:r>
                        <a:rPr lang="en-US" sz="2400" dirty="0"/>
                        <a:t>Parameters</a:t>
                      </a:r>
                    </a:p>
                  </a:txBody>
                  <a:tcPr/>
                </a:tc>
                <a:tc>
                  <a:txBody>
                    <a:bodyPr/>
                    <a:lstStyle/>
                    <a:p>
                      <a:r>
                        <a:rPr lang="en-US" sz="3200" dirty="0"/>
                        <a:t>154</a:t>
                      </a:r>
                    </a:p>
                  </a:txBody>
                  <a:tcPr/>
                </a:tc>
                <a:tc>
                  <a:txBody>
                    <a:bodyPr/>
                    <a:lstStyle/>
                    <a:p>
                      <a:r>
                        <a:rPr lang="en-US" sz="3200" dirty="0"/>
                        <a:t>48</a:t>
                      </a:r>
                    </a:p>
                  </a:txBody>
                  <a:tcPr/>
                </a:tc>
                <a:tc>
                  <a:txBody>
                    <a:bodyPr/>
                    <a:lstStyle/>
                    <a:p>
                      <a:r>
                        <a:rPr lang="en-US" sz="3200" dirty="0"/>
                        <a:t>82</a:t>
                      </a:r>
                    </a:p>
                  </a:txBody>
                  <a:tcPr/>
                </a:tc>
                <a:extLst>
                  <a:ext uri="{0D108BD9-81ED-4DB2-BD59-A6C34878D82A}">
                    <a16:rowId xmlns:a16="http://schemas.microsoft.com/office/drawing/2014/main" val="2767197151"/>
                  </a:ext>
                </a:extLst>
              </a:tr>
            </a:tbl>
          </a:graphicData>
        </a:graphic>
      </p:graphicFrame>
      <p:grpSp>
        <p:nvGrpSpPr>
          <p:cNvPr id="10" name="Group 9">
            <a:extLst>
              <a:ext uri="{FF2B5EF4-FFF2-40B4-BE49-F238E27FC236}">
                <a16:creationId xmlns:a16="http://schemas.microsoft.com/office/drawing/2014/main" id="{9542B940-E0DD-F7B4-8D6C-9D7C19B96D92}"/>
              </a:ext>
            </a:extLst>
          </p:cNvPr>
          <p:cNvGrpSpPr/>
          <p:nvPr/>
        </p:nvGrpSpPr>
        <p:grpSpPr>
          <a:xfrm>
            <a:off x="5410199" y="1214520"/>
            <a:ext cx="6172201" cy="2743200"/>
            <a:chOff x="6020523" y="685800"/>
            <a:chExt cx="6172201" cy="2743200"/>
          </a:xfrm>
        </p:grpSpPr>
        <p:pic>
          <p:nvPicPr>
            <p:cNvPr id="4" name="Picture 3" descr="A bug on a person's finger&#10;&#10;Description automatically generated with medium confidence">
              <a:extLst>
                <a:ext uri="{FF2B5EF4-FFF2-40B4-BE49-F238E27FC236}">
                  <a16:creationId xmlns:a16="http://schemas.microsoft.com/office/drawing/2014/main" id="{EB784866-E948-B35C-6882-32ADD81B20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0523" y="685800"/>
              <a:ext cx="2057400" cy="2743200"/>
            </a:xfrm>
            <a:prstGeom prst="rect">
              <a:avLst/>
            </a:prstGeom>
          </p:spPr>
        </p:pic>
        <p:pic>
          <p:nvPicPr>
            <p:cNvPr id="5" name="Picture 4" descr="People walking on a beach&#10;&#10;Description automatically generated with medium confidence">
              <a:extLst>
                <a:ext uri="{FF2B5EF4-FFF2-40B4-BE49-F238E27FC236}">
                  <a16:creationId xmlns:a16="http://schemas.microsoft.com/office/drawing/2014/main" id="{EA9E035C-3FA1-6AE5-A655-B27F93C683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7923" y="685800"/>
              <a:ext cx="2057400" cy="2743200"/>
            </a:xfrm>
            <a:prstGeom prst="rect">
              <a:avLst/>
            </a:prstGeom>
          </p:spPr>
        </p:pic>
        <p:pic>
          <p:nvPicPr>
            <p:cNvPr id="6" name="Picture 5">
              <a:extLst>
                <a:ext uri="{FF2B5EF4-FFF2-40B4-BE49-F238E27FC236}">
                  <a16:creationId xmlns:a16="http://schemas.microsoft.com/office/drawing/2014/main" id="{9795981C-A241-5E97-DCDE-71FED29903DE}"/>
                </a:ext>
              </a:extLst>
            </p:cNvPr>
            <p:cNvPicPr>
              <a:picLocks noChangeAspect="1"/>
            </p:cNvPicPr>
            <p:nvPr/>
          </p:nvPicPr>
          <p:blipFill rotWithShape="1">
            <a:blip r:embed="rId6">
              <a:extLst>
                <a:ext uri="{28A0092B-C50C-407E-A947-70E740481C1C}">
                  <a14:useLocalDpi xmlns:a14="http://schemas.microsoft.com/office/drawing/2010/main" val="0"/>
                </a:ext>
              </a:extLst>
            </a:blip>
            <a:srcRect l="22895" r="34917"/>
            <a:stretch/>
          </p:blipFill>
          <p:spPr>
            <a:xfrm>
              <a:off x="10135323" y="685800"/>
              <a:ext cx="2057401" cy="2743199"/>
            </a:xfrm>
            <a:prstGeom prst="rect">
              <a:avLst/>
            </a:prstGeom>
          </p:spPr>
        </p:pic>
      </p:grpSp>
    </p:spTree>
    <p:extLst>
      <p:ext uri="{BB962C8B-B14F-4D97-AF65-F5344CB8AC3E}">
        <p14:creationId xmlns:p14="http://schemas.microsoft.com/office/powerpoint/2010/main" val="399985415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23CBE-C848-C72E-31E9-4E4906241360}"/>
              </a:ext>
            </a:extLst>
          </p:cNvPr>
          <p:cNvSpPr>
            <a:spLocks noGrp="1"/>
          </p:cNvSpPr>
          <p:nvPr>
            <p:ph type="title"/>
          </p:nvPr>
        </p:nvSpPr>
        <p:spPr/>
        <p:txBody>
          <a:bodyPr/>
          <a:lstStyle/>
          <a:p>
            <a:r>
              <a:rPr lang="en-US" dirty="0">
                <a:latin typeface="Arial Black" panose="020B0A04020102020204" pitchFamily="34" charset="0"/>
              </a:rPr>
              <a:t>One Option</a:t>
            </a:r>
          </a:p>
        </p:txBody>
      </p:sp>
      <p:pic>
        <p:nvPicPr>
          <p:cNvPr id="6" name="Picture 5">
            <a:extLst>
              <a:ext uri="{FF2B5EF4-FFF2-40B4-BE49-F238E27FC236}">
                <a16:creationId xmlns:a16="http://schemas.microsoft.com/office/drawing/2014/main" id="{291837ED-E0DA-C1A2-4805-F0A84E3391B0}"/>
              </a:ext>
            </a:extLst>
          </p:cNvPr>
          <p:cNvPicPr>
            <a:picLocks noChangeAspect="1"/>
          </p:cNvPicPr>
          <p:nvPr/>
        </p:nvPicPr>
        <p:blipFill rotWithShape="1">
          <a:blip r:embed="rId3"/>
          <a:srcRect t="4425"/>
          <a:stretch/>
        </p:blipFill>
        <p:spPr>
          <a:xfrm>
            <a:off x="1771046" y="1278384"/>
            <a:ext cx="8649907" cy="5016772"/>
          </a:xfrm>
          <a:prstGeom prst="rect">
            <a:avLst/>
          </a:prstGeom>
        </p:spPr>
      </p:pic>
      <p:sp>
        <p:nvSpPr>
          <p:cNvPr id="4" name="TextBox 3">
            <a:extLst>
              <a:ext uri="{FF2B5EF4-FFF2-40B4-BE49-F238E27FC236}">
                <a16:creationId xmlns:a16="http://schemas.microsoft.com/office/drawing/2014/main" id="{10FDE7D0-A386-4549-AB62-B5D5B8F624F2}"/>
              </a:ext>
            </a:extLst>
          </p:cNvPr>
          <p:cNvSpPr txBox="1"/>
          <p:nvPr/>
        </p:nvSpPr>
        <p:spPr>
          <a:xfrm>
            <a:off x="5011804" y="1327627"/>
            <a:ext cx="4442187" cy="369332"/>
          </a:xfrm>
          <a:prstGeom prst="rect">
            <a:avLst/>
          </a:prstGeom>
          <a:noFill/>
        </p:spPr>
        <p:txBody>
          <a:bodyPr wrap="square" rtlCol="0">
            <a:spAutoFit/>
          </a:bodyPr>
          <a:lstStyle/>
          <a:p>
            <a:r>
              <a:rPr lang="en-US" dirty="0">
                <a:hlinkClick r:id="rId4"/>
              </a:rPr>
              <a:t>https://marsh-llama.shinyapps.io/april_app/</a:t>
            </a:r>
            <a:r>
              <a:rPr lang="en-US" dirty="0"/>
              <a:t> </a:t>
            </a:r>
          </a:p>
        </p:txBody>
      </p:sp>
    </p:spTree>
    <p:extLst>
      <p:ext uri="{BB962C8B-B14F-4D97-AF65-F5344CB8AC3E}">
        <p14:creationId xmlns:p14="http://schemas.microsoft.com/office/powerpoint/2010/main" val="220011246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D7AAF-432A-6FEA-A0E6-8C36BBD7C117}"/>
              </a:ext>
            </a:extLst>
          </p:cNvPr>
          <p:cNvSpPr>
            <a:spLocks noGrp="1"/>
          </p:cNvSpPr>
          <p:nvPr>
            <p:ph type="title"/>
          </p:nvPr>
        </p:nvSpPr>
        <p:spPr/>
        <p:txBody>
          <a:bodyPr/>
          <a:lstStyle/>
          <a:p>
            <a:r>
              <a:rPr lang="en-US" dirty="0">
                <a:latin typeface="Arial Black" panose="020B0A04020102020204" pitchFamily="34" charset="0"/>
              </a:rPr>
              <a:t>Help, please!</a:t>
            </a:r>
          </a:p>
        </p:txBody>
      </p:sp>
      <p:sp>
        <p:nvSpPr>
          <p:cNvPr id="3" name="Content Placeholder 2">
            <a:extLst>
              <a:ext uri="{FF2B5EF4-FFF2-40B4-BE49-F238E27FC236}">
                <a16:creationId xmlns:a16="http://schemas.microsoft.com/office/drawing/2014/main" id="{3D3B12D9-C74A-3049-7096-CC7B70C62859}"/>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How would access to data help with your work? </a:t>
            </a:r>
          </a:p>
          <a:p>
            <a:r>
              <a:rPr lang="en-US" dirty="0">
                <a:latin typeface="Arial" panose="020B0604020202020204" pitchFamily="34" charset="0"/>
                <a:cs typeface="Arial" panose="020B0604020202020204" pitchFamily="34" charset="0"/>
              </a:rPr>
              <a:t>How much data do you need to do that work? </a:t>
            </a:r>
          </a:p>
          <a:p>
            <a:r>
              <a:rPr lang="en-US" dirty="0">
                <a:latin typeface="Arial" panose="020B0604020202020204" pitchFamily="34" charset="0"/>
                <a:cs typeface="Arial" panose="020B0604020202020204" pitchFamily="34" charset="0"/>
              </a:rPr>
              <a:t>Are there other types of data you could use? </a:t>
            </a:r>
          </a:p>
          <a:p>
            <a:r>
              <a:rPr lang="en-US" dirty="0">
                <a:latin typeface="Arial" panose="020B0604020202020204" pitchFamily="34" charset="0"/>
                <a:cs typeface="Arial" panose="020B0604020202020204" pitchFamily="34" charset="0"/>
              </a:rPr>
              <a:t>Do you want to share data on this platform? </a:t>
            </a:r>
          </a:p>
        </p:txBody>
      </p:sp>
      <p:sp>
        <p:nvSpPr>
          <p:cNvPr id="4" name="Title 1">
            <a:extLst>
              <a:ext uri="{FF2B5EF4-FFF2-40B4-BE49-F238E27FC236}">
                <a16:creationId xmlns:a16="http://schemas.microsoft.com/office/drawing/2014/main" id="{11871F1B-D2BC-7513-4F68-EE9A0695C219}"/>
              </a:ext>
            </a:extLst>
          </p:cNvPr>
          <p:cNvSpPr txBox="1">
            <a:spLocks/>
          </p:cNvSpPr>
          <p:nvPr/>
        </p:nvSpPr>
        <p:spPr>
          <a:xfrm>
            <a:off x="3453414" y="4094600"/>
            <a:ext cx="509342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hlinkClick r:id="rId3"/>
              </a:rPr>
              <a:t>beckad@utah.gov</a:t>
            </a:r>
            <a:r>
              <a:rPr lang="en-US" dirty="0"/>
              <a:t> </a:t>
            </a:r>
          </a:p>
        </p:txBody>
      </p:sp>
    </p:spTree>
    <p:extLst>
      <p:ext uri="{BB962C8B-B14F-4D97-AF65-F5344CB8AC3E}">
        <p14:creationId xmlns:p14="http://schemas.microsoft.com/office/powerpoint/2010/main" val="215934833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81936-7E17-902F-0D49-1DDBE07599BF}"/>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Data Types &amp; Location</a:t>
            </a:r>
          </a:p>
        </p:txBody>
      </p:sp>
      <p:pic>
        <p:nvPicPr>
          <p:cNvPr id="5" name="Picture 4">
            <a:extLst>
              <a:ext uri="{FF2B5EF4-FFF2-40B4-BE49-F238E27FC236}">
                <a16:creationId xmlns:a16="http://schemas.microsoft.com/office/drawing/2014/main" id="{FCCAB3CD-030A-BBDC-658B-B4F5DC835507}"/>
              </a:ext>
            </a:extLst>
          </p:cNvPr>
          <p:cNvPicPr>
            <a:picLocks noChangeAspect="1"/>
          </p:cNvPicPr>
          <p:nvPr/>
        </p:nvPicPr>
        <p:blipFill>
          <a:blip r:embed="rId2"/>
          <a:stretch>
            <a:fillRect/>
          </a:stretch>
        </p:blipFill>
        <p:spPr>
          <a:xfrm>
            <a:off x="2253138" y="1184459"/>
            <a:ext cx="7095047" cy="4896746"/>
          </a:xfrm>
          <a:prstGeom prst="rect">
            <a:avLst/>
          </a:prstGeom>
        </p:spPr>
      </p:pic>
    </p:spTree>
    <p:extLst>
      <p:ext uri="{BB962C8B-B14F-4D97-AF65-F5344CB8AC3E}">
        <p14:creationId xmlns:p14="http://schemas.microsoft.com/office/powerpoint/2010/main" val="7058033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81936-7E17-902F-0D49-1DDBE07599BF}"/>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Data Types &amp; Location</a:t>
            </a:r>
          </a:p>
        </p:txBody>
      </p:sp>
      <p:pic>
        <p:nvPicPr>
          <p:cNvPr id="5" name="Picture 4">
            <a:extLst>
              <a:ext uri="{FF2B5EF4-FFF2-40B4-BE49-F238E27FC236}">
                <a16:creationId xmlns:a16="http://schemas.microsoft.com/office/drawing/2014/main" id="{FCCAB3CD-030A-BBDC-658B-B4F5DC835507}"/>
              </a:ext>
            </a:extLst>
          </p:cNvPr>
          <p:cNvPicPr>
            <a:picLocks noChangeAspect="1"/>
          </p:cNvPicPr>
          <p:nvPr/>
        </p:nvPicPr>
        <p:blipFill>
          <a:blip r:embed="rId2"/>
          <a:stretch>
            <a:fillRect/>
          </a:stretch>
        </p:blipFill>
        <p:spPr>
          <a:xfrm>
            <a:off x="2253138" y="1184459"/>
            <a:ext cx="7095047" cy="4896746"/>
          </a:xfrm>
          <a:prstGeom prst="rect">
            <a:avLst/>
          </a:prstGeom>
        </p:spPr>
      </p:pic>
      <p:pic>
        <p:nvPicPr>
          <p:cNvPr id="11" name="Picture 10">
            <a:extLst>
              <a:ext uri="{FF2B5EF4-FFF2-40B4-BE49-F238E27FC236}">
                <a16:creationId xmlns:a16="http://schemas.microsoft.com/office/drawing/2014/main" id="{76A1BC24-7F81-222A-842F-7029E0829352}"/>
              </a:ext>
            </a:extLst>
          </p:cNvPr>
          <p:cNvPicPr>
            <a:picLocks noChangeAspect="1"/>
          </p:cNvPicPr>
          <p:nvPr/>
        </p:nvPicPr>
        <p:blipFill>
          <a:blip r:embed="rId3"/>
          <a:stretch>
            <a:fillRect/>
          </a:stretch>
        </p:blipFill>
        <p:spPr>
          <a:xfrm>
            <a:off x="2067679" y="947046"/>
            <a:ext cx="8526065" cy="1991003"/>
          </a:xfrm>
          <a:prstGeom prst="rect">
            <a:avLst/>
          </a:prstGeom>
        </p:spPr>
      </p:pic>
      <p:pic>
        <p:nvPicPr>
          <p:cNvPr id="13" name="Picture 12">
            <a:extLst>
              <a:ext uri="{FF2B5EF4-FFF2-40B4-BE49-F238E27FC236}">
                <a16:creationId xmlns:a16="http://schemas.microsoft.com/office/drawing/2014/main" id="{86A2EF60-F083-FD1C-D426-22D1C8E52E3B}"/>
              </a:ext>
            </a:extLst>
          </p:cNvPr>
          <p:cNvPicPr>
            <a:picLocks noChangeAspect="1"/>
          </p:cNvPicPr>
          <p:nvPr/>
        </p:nvPicPr>
        <p:blipFill rotWithShape="1">
          <a:blip r:embed="rId4"/>
          <a:srcRect l="41505" t="12959" r="32240" b="42257"/>
          <a:stretch/>
        </p:blipFill>
        <p:spPr>
          <a:xfrm>
            <a:off x="5666096" y="1338865"/>
            <a:ext cx="2246051" cy="1207363"/>
          </a:xfrm>
          <a:prstGeom prst="rect">
            <a:avLst/>
          </a:prstGeom>
        </p:spPr>
      </p:pic>
      <p:pic>
        <p:nvPicPr>
          <p:cNvPr id="9" name="Picture 8">
            <a:extLst>
              <a:ext uri="{FF2B5EF4-FFF2-40B4-BE49-F238E27FC236}">
                <a16:creationId xmlns:a16="http://schemas.microsoft.com/office/drawing/2014/main" id="{B9AC02D9-315A-7DC8-28F3-7DEDDE118BE8}"/>
              </a:ext>
            </a:extLst>
          </p:cNvPr>
          <p:cNvPicPr>
            <a:picLocks noChangeAspect="1"/>
          </p:cNvPicPr>
          <p:nvPr/>
        </p:nvPicPr>
        <p:blipFill rotWithShape="1">
          <a:blip r:embed="rId5"/>
          <a:srcRect r="70334"/>
          <a:stretch/>
        </p:blipFill>
        <p:spPr>
          <a:xfrm>
            <a:off x="1890126" y="1342086"/>
            <a:ext cx="2495444" cy="1914792"/>
          </a:xfrm>
          <a:prstGeom prst="rect">
            <a:avLst/>
          </a:prstGeom>
        </p:spPr>
      </p:pic>
    </p:spTree>
    <p:extLst>
      <p:ext uri="{BB962C8B-B14F-4D97-AF65-F5344CB8AC3E}">
        <p14:creationId xmlns:p14="http://schemas.microsoft.com/office/powerpoint/2010/main" val="20960768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F2455-1FE1-8003-6F5C-C7EC42EB09F7}"/>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Data Views - Spatial</a:t>
            </a:r>
          </a:p>
        </p:txBody>
      </p:sp>
      <p:sp>
        <p:nvSpPr>
          <p:cNvPr id="3" name="Text Placeholder 2">
            <a:extLst>
              <a:ext uri="{FF2B5EF4-FFF2-40B4-BE49-F238E27FC236}">
                <a16:creationId xmlns:a16="http://schemas.microsoft.com/office/drawing/2014/main" id="{38D6BC57-9D52-41FC-BF8A-50C03305878E}"/>
              </a:ext>
            </a:extLst>
          </p:cNvPr>
          <p:cNvSpPr>
            <a:spLocks noGrp="1"/>
          </p:cNvSpPr>
          <p:nvPr>
            <p:ph type="body" idx="1"/>
          </p:nvPr>
        </p:nvSpPr>
        <p:spPr/>
        <p:txBody>
          <a:bodyPr/>
          <a:lstStyle/>
          <a:p>
            <a:endParaRPr lang="en-US" dirty="0"/>
          </a:p>
        </p:txBody>
      </p:sp>
      <p:pic>
        <p:nvPicPr>
          <p:cNvPr id="5" name="Picture 4">
            <a:extLst>
              <a:ext uri="{FF2B5EF4-FFF2-40B4-BE49-F238E27FC236}">
                <a16:creationId xmlns:a16="http://schemas.microsoft.com/office/drawing/2014/main" id="{E19579B0-8283-6AB8-71DC-476B1BE6DC19}"/>
              </a:ext>
            </a:extLst>
          </p:cNvPr>
          <p:cNvPicPr>
            <a:picLocks noChangeAspect="1"/>
          </p:cNvPicPr>
          <p:nvPr/>
        </p:nvPicPr>
        <p:blipFill>
          <a:blip r:embed="rId2"/>
          <a:stretch>
            <a:fillRect/>
          </a:stretch>
        </p:blipFill>
        <p:spPr>
          <a:xfrm>
            <a:off x="1828204" y="1242707"/>
            <a:ext cx="8535591" cy="4372585"/>
          </a:xfrm>
          <a:prstGeom prst="rect">
            <a:avLst/>
          </a:prstGeom>
        </p:spPr>
      </p:pic>
    </p:spTree>
    <p:extLst>
      <p:ext uri="{BB962C8B-B14F-4D97-AF65-F5344CB8AC3E}">
        <p14:creationId xmlns:p14="http://schemas.microsoft.com/office/powerpoint/2010/main" val="72930587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DB4D5-BA67-E688-0969-E1743F621360}"/>
              </a:ext>
            </a:extLst>
          </p:cNvPr>
          <p:cNvSpPr>
            <a:spLocks noGrp="1"/>
          </p:cNvSpPr>
          <p:nvPr>
            <p:ph type="title"/>
          </p:nvPr>
        </p:nvSpPr>
        <p:spPr>
          <a:ln w="12700">
            <a:miter lim="400000"/>
          </a:ln>
        </p:spPr>
        <p:txBody>
          <a:bodyPr lIns="45719" rIns="45719" anchor="ctr">
            <a:normAutofit/>
          </a:bodyPr>
          <a:lstStyle/>
          <a:p>
            <a:r>
              <a:rPr lang="en-US" dirty="0">
                <a:latin typeface="Arial Black" panose="020B0A04020102020204" pitchFamily="34" charset="0"/>
              </a:rPr>
              <a:t>Data Views - Distribution</a:t>
            </a:r>
          </a:p>
        </p:txBody>
      </p:sp>
      <p:sp>
        <p:nvSpPr>
          <p:cNvPr id="3" name="Text Placeholder 2">
            <a:extLst>
              <a:ext uri="{FF2B5EF4-FFF2-40B4-BE49-F238E27FC236}">
                <a16:creationId xmlns:a16="http://schemas.microsoft.com/office/drawing/2014/main" id="{BB22900A-64AF-6655-4597-7379D1418E34}"/>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2F68D525-2C78-3C31-3117-52DFB7B3CF2D}"/>
              </a:ext>
            </a:extLst>
          </p:cNvPr>
          <p:cNvPicPr>
            <a:picLocks noChangeAspect="1"/>
          </p:cNvPicPr>
          <p:nvPr/>
        </p:nvPicPr>
        <p:blipFill>
          <a:blip r:embed="rId2"/>
          <a:stretch>
            <a:fillRect/>
          </a:stretch>
        </p:blipFill>
        <p:spPr>
          <a:xfrm>
            <a:off x="2011169" y="1083595"/>
            <a:ext cx="8507012" cy="5134692"/>
          </a:xfrm>
          <a:prstGeom prst="rect">
            <a:avLst/>
          </a:prstGeom>
        </p:spPr>
      </p:pic>
    </p:spTree>
    <p:extLst>
      <p:ext uri="{BB962C8B-B14F-4D97-AF65-F5344CB8AC3E}">
        <p14:creationId xmlns:p14="http://schemas.microsoft.com/office/powerpoint/2010/main" val="3421572925"/>
      </p:ext>
    </p:extLst>
  </p:cSld>
  <p:clrMapOvr>
    <a:masterClrMapping/>
  </p:clrMapOvr>
  <p:transition spd="med"/>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F81BD"/>
          </a:solidFill>
          <a:prstDash val="solid"/>
          <a:bevel/>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F81BD"/>
          </a:solidFill>
          <a:prstDash val="solid"/>
          <a:bevel/>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Legislature Template January 2022</Template>
  <TotalTime>195</TotalTime>
  <Words>313</Words>
  <Application>Microsoft Office PowerPoint</Application>
  <PresentationFormat>Widescreen</PresentationFormat>
  <Paragraphs>39</Paragraphs>
  <Slides>15</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Black</vt:lpstr>
      <vt:lpstr>Avenir Roman</vt:lpstr>
      <vt:lpstr>Calibri</vt:lpstr>
      <vt:lpstr>Helvetica</vt:lpstr>
      <vt:lpstr>Default</vt:lpstr>
      <vt:lpstr>What could you do with wetland data? </vt:lpstr>
      <vt:lpstr>The Goal</vt:lpstr>
      <vt:lpstr>The Data</vt:lpstr>
      <vt:lpstr>One Option</vt:lpstr>
      <vt:lpstr>Help, please!</vt:lpstr>
      <vt:lpstr>Data Types &amp; Location</vt:lpstr>
      <vt:lpstr>Data Types &amp; Location</vt:lpstr>
      <vt:lpstr>Data Views - Spatial</vt:lpstr>
      <vt:lpstr>Data Views - Distribution</vt:lpstr>
      <vt:lpstr>Data Views - Tables</vt:lpstr>
      <vt:lpstr>Data Views – Tables </vt:lpstr>
      <vt:lpstr>Comparisons</vt:lpstr>
      <vt:lpstr>Comparisons – Community </vt:lpstr>
      <vt:lpstr>Community Composition </vt:lpstr>
      <vt:lpstr>Data Download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could you do with wetland data? </dc:title>
  <dc:creator>Becka Downard</dc:creator>
  <cp:lastModifiedBy>Becka Downard</cp:lastModifiedBy>
  <cp:revision>5</cp:revision>
  <dcterms:created xsi:type="dcterms:W3CDTF">2022-11-01T23:06:28Z</dcterms:created>
  <dcterms:modified xsi:type="dcterms:W3CDTF">2022-11-08T15:23:34Z</dcterms:modified>
</cp:coreProperties>
</file>